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1"/>
  </p:notesMasterIdLst>
  <p:sldIdLst>
    <p:sldId id="256" r:id="rId2"/>
    <p:sldId id="261" r:id="rId3"/>
    <p:sldId id="260" r:id="rId4"/>
    <p:sldId id="258" r:id="rId5"/>
    <p:sldId id="264" r:id="rId6"/>
    <p:sldId id="266" r:id="rId7"/>
    <p:sldId id="265" r:id="rId8"/>
    <p:sldId id="267" r:id="rId9"/>
    <p:sldId id="262" r:id="rId10"/>
    <p:sldId id="263"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03"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852A4-8050-43C9-992D-14CDD435C7B5}"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es-CO"/>
        </a:p>
      </dgm:t>
    </dgm:pt>
    <dgm:pt modelId="{13762984-0FFB-401F-8086-A35E5EF45E90}">
      <dgm:prSet phldrT="[Texto]"/>
      <dgm:spPr/>
      <dgm:t>
        <a:bodyPr/>
        <a:lstStyle/>
        <a:p>
          <a:r>
            <a:rPr lang="es-ES" b="1" dirty="0" smtClean="0">
              <a:solidFill>
                <a:srgbClr val="990033"/>
              </a:solidFill>
            </a:rPr>
            <a:t>Thomas </a:t>
          </a:r>
          <a:r>
            <a:rPr lang="es-ES" b="1" dirty="0" err="1" smtClean="0">
              <a:solidFill>
                <a:srgbClr val="990033"/>
              </a:solidFill>
            </a:rPr>
            <a:t>Keating</a:t>
          </a:r>
          <a:r>
            <a:rPr lang="es-ES" b="1" dirty="0" smtClean="0">
              <a:solidFill>
                <a:srgbClr val="990033"/>
              </a:solidFill>
            </a:rPr>
            <a:t> </a:t>
          </a:r>
          <a:endParaRPr lang="es-CO" b="1" dirty="0">
            <a:solidFill>
              <a:srgbClr val="990033"/>
            </a:solidFill>
          </a:endParaRPr>
        </a:p>
      </dgm:t>
    </dgm:pt>
    <dgm:pt modelId="{B83717B3-5910-45F4-ADD9-3C2847D70226}" type="sibTrans" cxnId="{96347824-EF8D-4646-A1C9-4EF4FFCA86C2}">
      <dgm:prSet/>
      <dgm:spPr/>
      <dgm:t>
        <a:bodyPr/>
        <a:lstStyle/>
        <a:p>
          <a:endParaRPr lang="es-CO" b="1">
            <a:solidFill>
              <a:srgbClr val="990033"/>
            </a:solidFill>
          </a:endParaRPr>
        </a:p>
      </dgm:t>
    </dgm:pt>
    <dgm:pt modelId="{9E76DE72-CA1F-4632-A79B-E89064ED5D41}" type="parTrans" cxnId="{96347824-EF8D-4646-A1C9-4EF4FFCA86C2}">
      <dgm:prSet/>
      <dgm:spPr/>
      <dgm:t>
        <a:bodyPr/>
        <a:lstStyle/>
        <a:p>
          <a:endParaRPr lang="es-CO" b="1">
            <a:solidFill>
              <a:srgbClr val="990033"/>
            </a:solidFill>
          </a:endParaRPr>
        </a:p>
      </dgm:t>
    </dgm:pt>
    <dgm:pt modelId="{9F62B1AD-862D-49D5-88A0-B712B30E07BD}" type="pres">
      <dgm:prSet presAssocID="{266852A4-8050-43C9-992D-14CDD435C7B5}" presName="diagram" presStyleCnt="0">
        <dgm:presLayoutVars>
          <dgm:dir/>
          <dgm:resizeHandles val="exact"/>
        </dgm:presLayoutVars>
      </dgm:prSet>
      <dgm:spPr/>
      <dgm:t>
        <a:bodyPr/>
        <a:lstStyle/>
        <a:p>
          <a:endParaRPr lang="es-CO"/>
        </a:p>
      </dgm:t>
    </dgm:pt>
    <dgm:pt modelId="{3C937F95-F283-463D-92D9-57C129F76D50}" type="pres">
      <dgm:prSet presAssocID="{13762984-0FFB-401F-8086-A35E5EF45E90}" presName="node" presStyleLbl="node1" presStyleIdx="0" presStyleCnt="1" custLinFactX="11715" custLinFactY="-7382" custLinFactNeighborX="100000" custLinFactNeighborY="-100000">
        <dgm:presLayoutVars>
          <dgm:bulletEnabled val="1"/>
        </dgm:presLayoutVars>
      </dgm:prSet>
      <dgm:spPr/>
      <dgm:t>
        <a:bodyPr/>
        <a:lstStyle/>
        <a:p>
          <a:endParaRPr lang="es-CO"/>
        </a:p>
      </dgm:t>
    </dgm:pt>
  </dgm:ptLst>
  <dgm:cxnLst>
    <dgm:cxn modelId="{96347824-EF8D-4646-A1C9-4EF4FFCA86C2}" srcId="{266852A4-8050-43C9-992D-14CDD435C7B5}" destId="{13762984-0FFB-401F-8086-A35E5EF45E90}" srcOrd="0" destOrd="0" parTransId="{9E76DE72-CA1F-4632-A79B-E89064ED5D41}" sibTransId="{B83717B3-5910-45F4-ADD9-3C2847D70226}"/>
    <dgm:cxn modelId="{A7058637-11BF-458B-B687-405E38971301}" type="presOf" srcId="{13762984-0FFB-401F-8086-A35E5EF45E90}" destId="{3C937F95-F283-463D-92D9-57C129F76D50}" srcOrd="0" destOrd="0" presId="urn:microsoft.com/office/officeart/2005/8/layout/default"/>
    <dgm:cxn modelId="{57D1345A-CF6E-45DD-9E69-67ED893E7976}" type="presOf" srcId="{266852A4-8050-43C9-992D-14CDD435C7B5}" destId="{9F62B1AD-862D-49D5-88A0-B712B30E07BD}" srcOrd="0" destOrd="0" presId="urn:microsoft.com/office/officeart/2005/8/layout/default"/>
    <dgm:cxn modelId="{9576BA3E-CA7F-4CB0-A021-A8983A228EA0}" type="presParOf" srcId="{9F62B1AD-862D-49D5-88A0-B712B30E07BD}" destId="{3C937F95-F283-463D-92D9-57C129F76D50}"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37F95-F283-463D-92D9-57C129F76D50}">
      <dsp:nvSpPr>
        <dsp:cNvPr id="0" name=""/>
        <dsp:cNvSpPr/>
      </dsp:nvSpPr>
      <dsp:spPr>
        <a:xfrm>
          <a:off x="0" y="0"/>
          <a:ext cx="2643206" cy="1585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S" sz="4400" b="1" kern="1200" dirty="0" smtClean="0">
              <a:solidFill>
                <a:srgbClr val="990033"/>
              </a:solidFill>
            </a:rPr>
            <a:t>Thomas </a:t>
          </a:r>
          <a:r>
            <a:rPr lang="es-ES" sz="4400" b="1" kern="1200" dirty="0" err="1" smtClean="0">
              <a:solidFill>
                <a:srgbClr val="990033"/>
              </a:solidFill>
            </a:rPr>
            <a:t>Keating</a:t>
          </a:r>
          <a:r>
            <a:rPr lang="es-ES" sz="4400" b="1" kern="1200" dirty="0" smtClean="0">
              <a:solidFill>
                <a:srgbClr val="990033"/>
              </a:solidFill>
            </a:rPr>
            <a:t> </a:t>
          </a:r>
          <a:endParaRPr lang="es-CO" sz="4400" b="1" kern="1200" dirty="0">
            <a:solidFill>
              <a:srgbClr val="990033"/>
            </a:solidFill>
          </a:endParaRPr>
        </a:p>
      </dsp:txBody>
      <dsp:txXfrm>
        <a:off x="0" y="0"/>
        <a:ext cx="2643206" cy="15859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C9A64-AA36-458C-A850-9E655F590C6D}" type="datetimeFigureOut">
              <a:rPr lang="es-CO" smtClean="0"/>
              <a:pPr/>
              <a:t>10/08/2011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F1811-09CD-4983-9C45-65FBC422B3D6}"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5CF1811-09CD-4983-9C45-65FBC422B3D6}" type="slidenum">
              <a:rPr lang="es-CO" smtClean="0"/>
              <a:pPr/>
              <a:t>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1A1F16-56F7-4F76-9CBB-918D57E170CB}" type="slidenum">
              <a:rPr lang="es-ES" smtClean="0"/>
              <a:pPr/>
              <a:t>4</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AA301-9947-41A7-9A79-C7FB46A49F2D}" type="slidenum">
              <a:rPr lang="es-ES"/>
              <a:pPr/>
              <a:t>41</a:t>
            </a:fld>
            <a:endParaRPr lang="es-E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p:spPr>
        <p:txBody>
          <a:bodyPr/>
          <a:lstStyle/>
          <a:p>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B050D-A4CE-42A8-9110-80FDC5CD3C4F}" type="slidenum">
              <a:rPr lang="es-ES"/>
              <a:pPr/>
              <a:t>44</a:t>
            </a:fld>
            <a:endParaRPr 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D65B1-C62D-427D-AF74-F37B7B2F310F}" type="slidenum">
              <a:rPr lang="es-ES"/>
              <a:pPr/>
              <a:t>46</a:t>
            </a:fld>
            <a:endParaRPr lang="es-E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09C2-2927-4B32-A9E9-CC388B719999}" type="slidenum">
              <a:rPr lang="es-ES"/>
              <a:pPr/>
              <a:t>47</a:t>
            </a:fld>
            <a:endParaRPr lang="es-E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p:spPr>
        <p:txBody>
          <a:bodyPr/>
          <a:lstStyle/>
          <a:p>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1D0CC-E372-423B-A057-584164E7C65E}" type="slidenum">
              <a:rPr lang="es-ES"/>
              <a:pPr/>
              <a:t>48</a:t>
            </a:fld>
            <a:endParaRPr lang="es-E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p:spPr>
        <p:txBody>
          <a:bodyPr/>
          <a:lstStyle/>
          <a:p>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B696C-D237-4B74-B044-F9272A5013C0}" type="slidenum">
              <a:rPr lang="es-ES"/>
              <a:pPr/>
              <a:t>50</a:t>
            </a:fld>
            <a:endParaRPr lang="es-E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O"/>
          </a:p>
        </p:txBody>
      </p:sp>
      <p:sp>
        <p:nvSpPr>
          <p:cNvPr id="3" name="2 Marcador de imágenes prediseñadas"/>
          <p:cNvSpPr>
            <a:spLocks noGrp="1"/>
          </p:cNvSpPr>
          <p:nvPr>
            <p:ph type="clipArt" sz="half" idx="1"/>
          </p:nvPr>
        </p:nvSpPr>
        <p:spPr>
          <a:xfrm>
            <a:off x="685800" y="1981200"/>
            <a:ext cx="3810000" cy="4114800"/>
          </a:xfrm>
        </p:spPr>
        <p:txBody>
          <a:bodyPr/>
          <a:lstStyle/>
          <a:p>
            <a:endParaRPr lang="es-CO"/>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FF889884-1069-4981-B638-188679E3E1FE}" type="slidenum">
              <a:rPr lang="es-ES"/>
              <a:pPr/>
              <a:t>‹Nº›</a:t>
            </a:fld>
            <a:endParaRPr lang="es-ES"/>
          </a:p>
        </p:txBody>
      </p:sp>
    </p:spTree>
  </p:cSld>
  <p:clrMapOvr>
    <a:masterClrMapping/>
  </p:clrMapOvr>
  <p:transition spd="med"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10/08/2011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users.ipfw.edu/jehle/poesia/teresade.ht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268760"/>
            <a:ext cx="7776864" cy="3456384"/>
          </a:xfrm>
        </p:spPr>
        <p:txBody>
          <a:bodyPr>
            <a:noAutofit/>
          </a:bodyPr>
          <a:lstStyle/>
          <a:p>
            <a:pPr algn="ctr"/>
            <a:r>
              <a:rPr lang="es-CO" sz="6600" b="1" i="1" dirty="0" smtClean="0">
                <a:solidFill>
                  <a:schemeClr val="accent6">
                    <a:lumMod val="50000"/>
                  </a:schemeClr>
                </a:solidFill>
                <a:latin typeface="Maiandra GD" pitchFamily="34" charset="0"/>
              </a:rPr>
              <a:t>EXPERIENCIA</a:t>
            </a:r>
            <a:br>
              <a:rPr lang="es-CO" sz="6600" b="1" i="1" dirty="0" smtClean="0">
                <a:solidFill>
                  <a:schemeClr val="accent6">
                    <a:lumMod val="50000"/>
                  </a:schemeClr>
                </a:solidFill>
                <a:latin typeface="Maiandra GD" pitchFamily="34" charset="0"/>
              </a:rPr>
            </a:br>
            <a:r>
              <a:rPr lang="es-CO" sz="6600" b="1" i="1" dirty="0" smtClean="0">
                <a:solidFill>
                  <a:schemeClr val="accent6">
                    <a:lumMod val="50000"/>
                  </a:schemeClr>
                </a:solidFill>
                <a:latin typeface="Maiandra GD" pitchFamily="34" charset="0"/>
              </a:rPr>
              <a:t/>
            </a:r>
            <a:br>
              <a:rPr lang="es-CO" sz="6600" b="1" i="1" dirty="0" smtClean="0">
                <a:solidFill>
                  <a:schemeClr val="accent6">
                    <a:lumMod val="50000"/>
                  </a:schemeClr>
                </a:solidFill>
                <a:latin typeface="Maiandra GD" pitchFamily="34" charset="0"/>
              </a:rPr>
            </a:br>
            <a:r>
              <a:rPr lang="es-CO" sz="6600" b="1" i="1" dirty="0" smtClean="0">
                <a:solidFill>
                  <a:schemeClr val="accent6">
                    <a:lumMod val="50000"/>
                  </a:schemeClr>
                </a:solidFill>
                <a:latin typeface="Maiandra GD" pitchFamily="34" charset="0"/>
              </a:rPr>
              <a:t> DE ORACIÓN</a:t>
            </a:r>
            <a:endParaRPr lang="es-CO" sz="6600" b="1" i="1" dirty="0">
              <a:solidFill>
                <a:schemeClr val="accent6">
                  <a:lumMod val="50000"/>
                </a:schemeClr>
              </a:solidFill>
              <a:latin typeface="Maiandra G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214313"/>
            <a:ext cx="8715375" cy="1368425"/>
          </a:xfrm>
        </p:spPr>
        <p:txBody>
          <a:bodyPr rtlCol="0">
            <a:normAutofit fontScale="90000"/>
          </a:bodyPr>
          <a:lstStyle/>
          <a:p>
            <a:pPr algn="l" eaLnBrk="1" fontAlgn="auto" hangingPunct="1">
              <a:spcAft>
                <a:spcPts val="0"/>
              </a:spcAft>
              <a:defRPr/>
            </a:pPr>
            <a:r>
              <a:rPr lang="es-ES" sz="3500" dirty="0" smtClean="0"/>
              <a:t/>
            </a:r>
            <a:br>
              <a:rPr lang="es-ES" sz="3500" dirty="0" smtClean="0"/>
            </a:br>
            <a:r>
              <a:rPr lang="es-ES" sz="3500" dirty="0" smtClean="0"/>
              <a:t> COMO ES QUE LA ORACION ES UNA RELACION</a:t>
            </a:r>
            <a:br>
              <a:rPr lang="es-ES" sz="3500" dirty="0" smtClean="0"/>
            </a:br>
            <a:endParaRPr lang="es-ES" sz="3500" dirty="0"/>
          </a:p>
        </p:txBody>
      </p:sp>
      <p:sp>
        <p:nvSpPr>
          <p:cNvPr id="3" name="2 Marcador de texto"/>
          <p:cNvSpPr>
            <a:spLocks noGrp="1"/>
          </p:cNvSpPr>
          <p:nvPr>
            <p:ph type="body" idx="1"/>
          </p:nvPr>
        </p:nvSpPr>
        <p:spPr>
          <a:xfrm>
            <a:off x="428625" y="1357313"/>
            <a:ext cx="4040188" cy="639762"/>
          </a:xfrm>
        </p:spPr>
        <p:txBody>
          <a:bodyPr rtlCol="0">
            <a:normAutofit fontScale="92500" lnSpcReduction="20000"/>
          </a:bodyPr>
          <a:lstStyle/>
          <a:p>
            <a:pPr eaLnBrk="1" fontAlgn="auto" hangingPunct="1">
              <a:spcAft>
                <a:spcPts val="0"/>
              </a:spcAft>
              <a:buFont typeface="Arial" pitchFamily="34" charset="0"/>
              <a:buNone/>
              <a:defRPr/>
            </a:pPr>
            <a:r>
              <a:rPr lang="es-ES" dirty="0" smtClean="0"/>
              <a:t>Crecimiento en una Relación con una persona y con Cristo</a:t>
            </a:r>
            <a:endParaRPr lang="es-ES" dirty="0"/>
          </a:p>
        </p:txBody>
      </p:sp>
      <p:sp>
        <p:nvSpPr>
          <p:cNvPr id="4" name="3 Marcador de contenido"/>
          <p:cNvSpPr>
            <a:spLocks noGrp="1"/>
          </p:cNvSpPr>
          <p:nvPr>
            <p:ph sz="half" idx="2"/>
          </p:nvPr>
        </p:nvSpPr>
        <p:spPr>
          <a:xfrm>
            <a:off x="428625" y="2143125"/>
            <a:ext cx="4040188" cy="3951288"/>
          </a:xfrm>
        </p:spPr>
        <p:txBody>
          <a:bodyPr rtlCol="0">
            <a:normAutofit lnSpcReduction="10000"/>
          </a:bodyPr>
          <a:lstStyle/>
          <a:p>
            <a:pPr eaLnBrk="1" fontAlgn="auto" hangingPunct="1">
              <a:spcAft>
                <a:spcPts val="0"/>
              </a:spcAft>
              <a:buFont typeface="Arial" pitchFamily="34" charset="0"/>
              <a:buChar char="•"/>
              <a:defRPr/>
            </a:pPr>
            <a:r>
              <a:rPr lang="es-ES" dirty="0" smtClean="0"/>
              <a:t>Encuentro Inicial (relación formal y distante).</a:t>
            </a:r>
          </a:p>
          <a:p>
            <a:pPr eaLnBrk="1" fontAlgn="auto" hangingPunct="1">
              <a:spcAft>
                <a:spcPts val="0"/>
              </a:spcAft>
              <a:buFont typeface="Arial" pitchFamily="34" charset="0"/>
              <a:buChar char="•"/>
              <a:defRPr/>
            </a:pPr>
            <a:r>
              <a:rPr lang="es-ES" dirty="0" smtClean="0"/>
              <a:t>Inicio de Amistad (Conversación, relación informal sin ansiedad).</a:t>
            </a:r>
          </a:p>
          <a:p>
            <a:pPr eaLnBrk="1" fontAlgn="auto" hangingPunct="1">
              <a:spcAft>
                <a:spcPts val="0"/>
              </a:spcAft>
              <a:buFont typeface="Arial" pitchFamily="34" charset="0"/>
              <a:buChar char="•"/>
              <a:defRPr/>
            </a:pPr>
            <a:r>
              <a:rPr lang="es-ES" dirty="0" smtClean="0"/>
              <a:t>Amistad (Compromiso, espontaneidad, libertad, confianza, compartir penas y alegrías, amor y gratitud).</a:t>
            </a:r>
          </a:p>
          <a:p>
            <a:pPr eaLnBrk="1" fontAlgn="auto" hangingPunct="1">
              <a:spcAft>
                <a:spcPts val="0"/>
              </a:spcAft>
              <a:buFont typeface="Arial" pitchFamily="34" charset="0"/>
              <a:buChar char="•"/>
              <a:defRPr/>
            </a:pPr>
            <a:r>
              <a:rPr lang="es-ES" dirty="0" smtClean="0"/>
              <a:t>Intimidad (entrega total, Unión, Fidelidad).</a:t>
            </a:r>
            <a:endParaRPr lang="es-ES" dirty="0"/>
          </a:p>
        </p:txBody>
      </p:sp>
      <p:sp>
        <p:nvSpPr>
          <p:cNvPr id="5" name="4 Marcador de texto"/>
          <p:cNvSpPr>
            <a:spLocks noGrp="1"/>
          </p:cNvSpPr>
          <p:nvPr>
            <p:ph type="body" sz="quarter" idx="3"/>
          </p:nvPr>
        </p:nvSpPr>
        <p:spPr>
          <a:xfrm>
            <a:off x="5000625" y="1214438"/>
            <a:ext cx="3357563" cy="639762"/>
          </a:xfrm>
        </p:spPr>
        <p:txBody>
          <a:bodyPr rtlCol="0">
            <a:normAutofit fontScale="92500"/>
          </a:bodyPr>
          <a:lstStyle/>
          <a:p>
            <a:pPr eaLnBrk="1" fontAlgn="auto" hangingPunct="1">
              <a:spcAft>
                <a:spcPts val="0"/>
              </a:spcAft>
              <a:buFont typeface="Arial" pitchFamily="34" charset="0"/>
              <a:buNone/>
              <a:defRPr/>
            </a:pPr>
            <a:r>
              <a:rPr lang="es-ES" dirty="0" smtClean="0"/>
              <a:t>Expresada  como Oración</a:t>
            </a:r>
            <a:endParaRPr lang="es-ES" dirty="0"/>
          </a:p>
        </p:txBody>
      </p:sp>
      <p:sp>
        <p:nvSpPr>
          <p:cNvPr id="6" name="5 Marcador de contenido"/>
          <p:cNvSpPr>
            <a:spLocks noGrp="1"/>
          </p:cNvSpPr>
          <p:nvPr>
            <p:ph sz="quarter" idx="4"/>
          </p:nvPr>
        </p:nvSpPr>
        <p:spPr/>
        <p:txBody>
          <a:bodyPr rtlCol="0">
            <a:normAutofit fontScale="92500" lnSpcReduction="10000"/>
          </a:bodyPr>
          <a:lstStyle/>
          <a:p>
            <a:pPr eaLnBrk="1" fontAlgn="auto" hangingPunct="1">
              <a:spcAft>
                <a:spcPts val="0"/>
              </a:spcAft>
              <a:buFont typeface="Arial" pitchFamily="34" charset="0"/>
              <a:buChar char="•"/>
              <a:defRPr/>
            </a:pPr>
            <a:r>
              <a:rPr lang="es-ES" dirty="0" smtClean="0"/>
              <a:t>Oración Vocal (Contacto con Cristo).</a:t>
            </a:r>
          </a:p>
          <a:p>
            <a:pPr eaLnBrk="1" fontAlgn="auto" hangingPunct="1">
              <a:spcAft>
                <a:spcPts val="0"/>
              </a:spcAft>
              <a:buFont typeface="Arial" pitchFamily="34" charset="0"/>
              <a:buChar char="•"/>
              <a:defRPr/>
            </a:pPr>
            <a:r>
              <a:rPr lang="es-ES" dirty="0" smtClean="0"/>
              <a:t>Oración Reflexiva (Permitir que Dios nos hable en nuestra vida ). Involucra facultades y energía.</a:t>
            </a:r>
          </a:p>
          <a:p>
            <a:pPr eaLnBrk="1" fontAlgn="auto" hangingPunct="1">
              <a:spcAft>
                <a:spcPts val="0"/>
              </a:spcAft>
              <a:buFont typeface="Arial" pitchFamily="34" charset="0"/>
              <a:buChar char="•"/>
              <a:defRPr/>
            </a:pPr>
            <a:r>
              <a:rPr lang="es-ES" dirty="0" smtClean="0"/>
              <a:t>Oración Espontánea de Respuesta. (Abre corazón, sentimientos y emociones a Cristo).</a:t>
            </a:r>
          </a:p>
          <a:p>
            <a:pPr eaLnBrk="1" fontAlgn="auto" hangingPunct="1">
              <a:spcAft>
                <a:spcPts val="0"/>
              </a:spcAft>
              <a:buFont typeface="Arial" pitchFamily="34" charset="0"/>
              <a:buChar char="•"/>
              <a:defRPr/>
            </a:pPr>
            <a:r>
              <a:rPr lang="es-ES" b="1" dirty="0" smtClean="0">
                <a:solidFill>
                  <a:schemeClr val="tx1">
                    <a:lumMod val="95000"/>
                    <a:lumOff val="5000"/>
                  </a:schemeClr>
                </a:solidFill>
              </a:rPr>
              <a:t>Oración Contemplativa  (Descansar en Dios).</a:t>
            </a:r>
          </a:p>
          <a:p>
            <a:pPr eaLnBrk="1" fontAlgn="auto" hangingPunct="1">
              <a:spcAft>
                <a:spcPts val="0"/>
              </a:spcAft>
              <a:buFont typeface="Arial" pitchFamily="34" charset="0"/>
              <a:buChar char="•"/>
              <a:defRPr/>
            </a:pPr>
            <a:endParaRPr lang="es-ES" dirty="0"/>
          </a:p>
        </p:txBody>
      </p:sp>
      <p:sp>
        <p:nvSpPr>
          <p:cNvPr id="10" name="9 Flecha derecha"/>
          <p:cNvSpPr/>
          <p:nvPr/>
        </p:nvSpPr>
        <p:spPr>
          <a:xfrm>
            <a:off x="3714750" y="2571750"/>
            <a:ext cx="1071563" cy="214313"/>
          </a:xfrm>
          <a:prstGeom prst="rightArrow">
            <a:avLst/>
          </a:prstGeom>
          <a:solidFill>
            <a:srgbClr val="F616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Flecha derecha"/>
          <p:cNvSpPr/>
          <p:nvPr/>
        </p:nvSpPr>
        <p:spPr>
          <a:xfrm>
            <a:off x="3857625" y="3429000"/>
            <a:ext cx="928688" cy="214313"/>
          </a:xfrm>
          <a:prstGeom prst="rightArrow">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Flecha derecha"/>
          <p:cNvSpPr/>
          <p:nvPr/>
        </p:nvSpPr>
        <p:spPr>
          <a:xfrm>
            <a:off x="4143375" y="4429125"/>
            <a:ext cx="642938" cy="2143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Flecha derecha"/>
          <p:cNvSpPr/>
          <p:nvPr/>
        </p:nvSpPr>
        <p:spPr>
          <a:xfrm>
            <a:off x="4000500" y="5572125"/>
            <a:ext cx="785813" cy="214313"/>
          </a:xfrm>
          <a:prstGeom prst="rightArrow">
            <a:avLst/>
          </a:prstGeom>
          <a:solidFill>
            <a:srgbClr val="531A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3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3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3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3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checkerboard(across)">
                                      <p:cBhvr>
                                        <p:cTn id="38" dur="30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checkerboard(across)">
                                      <p:cBhvr>
                                        <p:cTn id="43" dur="3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3645024"/>
            <a:ext cx="8136904" cy="2952328"/>
          </a:xfrm>
        </p:spPr>
        <p:txBody>
          <a:bodyPr>
            <a:noAutofit/>
          </a:bodyPr>
          <a:lstStyle/>
          <a:p>
            <a:pPr algn="ctr"/>
            <a:r>
              <a:rPr lang="es-EC" sz="2000" b="1" i="1" dirty="0" smtClean="0">
                <a:solidFill>
                  <a:srgbClr val="FF0000"/>
                </a:solidFill>
                <a:latin typeface="Maiandra GD" pitchFamily="34" charset="0"/>
              </a:rPr>
              <a:t>“Pues </a:t>
            </a:r>
            <a:r>
              <a:rPr lang="es-EC" sz="2000" b="1" i="1" dirty="0">
                <a:solidFill>
                  <a:srgbClr val="FF0000"/>
                </a:solidFill>
                <a:latin typeface="Maiandra GD" pitchFamily="34" charset="0"/>
              </a:rPr>
              <a:t>hablando de los principios de los que ya van determinados a seguir este bien y a salir con esta </a:t>
            </a:r>
            <a:r>
              <a:rPr lang="es-EC" sz="2000" b="1" i="1" dirty="0" smtClean="0">
                <a:solidFill>
                  <a:srgbClr val="FF0000"/>
                </a:solidFill>
                <a:latin typeface="Maiandra GD" pitchFamily="34" charset="0"/>
              </a:rPr>
              <a:t>empresa… en </a:t>
            </a:r>
            <a:r>
              <a:rPr lang="es-EC" sz="2000" b="1" i="1" dirty="0">
                <a:solidFill>
                  <a:srgbClr val="FF0000"/>
                </a:solidFill>
                <a:latin typeface="Maiandra GD" pitchFamily="34" charset="0"/>
              </a:rPr>
              <a:t>estos principios está todo el mayor trabajo; porque son ellos los que trabajan dando el Señor el caudal; que en los otros grados de oración lo más es gozar, puesto que primeros y medianos y postreros, todos llevan sus cruces, aunque diferentes; que por este camino que fue Cristo han de ir los que le siguen, si no se quieren perder. ¡Y bienaventurados trabajos, que aun acá en la vida tan sobradamente se pagan</a:t>
            </a:r>
            <a:r>
              <a:rPr lang="es-EC" sz="2000" b="1" i="1" dirty="0" smtClean="0">
                <a:solidFill>
                  <a:srgbClr val="FF0000"/>
                </a:solidFill>
                <a:latin typeface="Maiandra GD" pitchFamily="34" charset="0"/>
              </a:rPr>
              <a:t>!”</a:t>
            </a:r>
            <a:endParaRPr lang="es-MX" sz="2000" b="1" i="1" dirty="0">
              <a:solidFill>
                <a:srgbClr val="FF0000"/>
              </a:solidFill>
              <a:latin typeface="Maiandra GD" pitchFamily="34" charset="0"/>
            </a:endParaRPr>
          </a:p>
        </p:txBody>
      </p:sp>
      <p:pic>
        <p:nvPicPr>
          <p:cNvPr id="4" name="3 Imagen" descr="GRADO1.jpg"/>
          <p:cNvPicPr>
            <a:picLocks noChangeAspect="1"/>
          </p:cNvPicPr>
          <p:nvPr/>
        </p:nvPicPr>
        <p:blipFill>
          <a:blip r:embed="rId2" cstate="print"/>
          <a:stretch>
            <a:fillRect/>
          </a:stretch>
        </p:blipFill>
        <p:spPr>
          <a:xfrm>
            <a:off x="2051721" y="1449299"/>
            <a:ext cx="5400600" cy="2195725"/>
          </a:xfrm>
          <a:prstGeom prst="rect">
            <a:avLst/>
          </a:prstGeom>
        </p:spPr>
      </p:pic>
      <p:sp>
        <p:nvSpPr>
          <p:cNvPr id="6" name="1 Título"/>
          <p:cNvSpPr txBox="1">
            <a:spLocks/>
          </p:cNvSpPr>
          <p:nvPr/>
        </p:nvSpPr>
        <p:spPr>
          <a:xfrm>
            <a:off x="683568" y="260648"/>
            <a:ext cx="7772400" cy="151216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aiandra GD" pitchFamily="34" charset="0"/>
                <a:ea typeface="+mj-ea"/>
                <a:cs typeface="+mj-cs"/>
              </a:rPr>
              <a:t>SANTA TERESA DE JESÚS</a:t>
            </a:r>
            <a:br>
              <a:rPr kumimoji="0" lang="es-ES" sz="3200" b="1" i="0" u="none" strike="noStrike" kern="120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aiandra GD" pitchFamily="34" charset="0"/>
                <a:ea typeface="+mj-ea"/>
                <a:cs typeface="+mj-cs"/>
              </a:rPr>
            </a:br>
            <a:r>
              <a:rPr kumimoji="0" lang="es-ES" sz="3200" b="1" i="0" u="none" strike="noStrike" kern="120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aiandra GD" pitchFamily="34" charset="0"/>
                <a:ea typeface="+mj-ea"/>
                <a:cs typeface="+mj-cs"/>
              </a:rPr>
              <a:t> GRADOS DE ORACIÓN</a:t>
            </a:r>
            <a:br>
              <a:rPr kumimoji="0" lang="es-ES" sz="3200" b="1" i="0" u="none" strike="noStrike" kern="120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aiandra GD" pitchFamily="34" charset="0"/>
                <a:ea typeface="+mj-ea"/>
                <a:cs typeface="+mj-cs"/>
              </a:rPr>
            </a:br>
            <a:endParaRPr kumimoji="0" lang="es-MX" sz="3200" b="1" i="0" u="none" strike="noStrike" kern="1200" cap="small"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71414"/>
            <a:ext cx="8686800" cy="1400164"/>
          </a:xfrm>
        </p:spPr>
        <p:txBody>
          <a:bodyPr>
            <a:normAutofit/>
          </a:bodyPr>
          <a:lstStyle/>
          <a:p>
            <a:pPr algn="ctr"/>
            <a:r>
              <a:rPr lang="es-CO" sz="4800" b="1" dirty="0" smtClean="0">
                <a:solidFill>
                  <a:schemeClr val="tx1">
                    <a:lumMod val="95000"/>
                    <a:lumOff val="5000"/>
                  </a:schemeClr>
                </a:solidFill>
                <a:latin typeface="AR JULIAN" pitchFamily="2" charset="0"/>
              </a:rPr>
              <a:t>Grados de oración</a:t>
            </a:r>
            <a:endParaRPr lang="es-CO" sz="4800" b="1" dirty="0">
              <a:solidFill>
                <a:schemeClr val="tx1">
                  <a:lumMod val="95000"/>
                  <a:lumOff val="5000"/>
                </a:schemeClr>
              </a:solidFill>
              <a:latin typeface="AR JULIAN" pitchFamily="2" charset="0"/>
            </a:endParaRPr>
          </a:p>
        </p:txBody>
      </p:sp>
      <p:sp>
        <p:nvSpPr>
          <p:cNvPr id="3" name="2 CuadroTexto"/>
          <p:cNvSpPr txBox="1"/>
          <p:nvPr/>
        </p:nvSpPr>
        <p:spPr>
          <a:xfrm>
            <a:off x="395536" y="1772816"/>
            <a:ext cx="2664296" cy="769441"/>
          </a:xfrm>
          <a:prstGeom prst="rect">
            <a:avLst/>
          </a:prstGeom>
          <a:noFill/>
        </p:spPr>
        <p:txBody>
          <a:bodyPr wrap="square" rtlCol="0">
            <a:spAutoFit/>
          </a:bodyPr>
          <a:lstStyle/>
          <a:p>
            <a:r>
              <a:rPr lang="es-CO" sz="2400" b="1" dirty="0" smtClean="0">
                <a:solidFill>
                  <a:srgbClr val="002060"/>
                </a:solidFill>
              </a:rPr>
              <a:t>MEDITACIÓN</a:t>
            </a:r>
          </a:p>
          <a:p>
            <a:pPr algn="ctr"/>
            <a:r>
              <a:rPr lang="es-CO" sz="2000" b="1" dirty="0" smtClean="0">
                <a:solidFill>
                  <a:srgbClr val="002060"/>
                </a:solidFill>
              </a:rPr>
              <a:t>     Cap. 22-25</a:t>
            </a:r>
            <a:endParaRPr lang="es-CO" sz="2000" b="1" dirty="0">
              <a:solidFill>
                <a:srgbClr val="002060"/>
              </a:solidFill>
            </a:endParaRPr>
          </a:p>
        </p:txBody>
      </p:sp>
      <p:sp>
        <p:nvSpPr>
          <p:cNvPr id="7" name="6 Abrir corchete"/>
          <p:cNvSpPr/>
          <p:nvPr/>
        </p:nvSpPr>
        <p:spPr>
          <a:xfrm>
            <a:off x="2987824" y="1628800"/>
            <a:ext cx="73152" cy="777240"/>
          </a:xfrm>
          <a:prstGeom prst="leftBracket">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7 CuadroTexto"/>
          <p:cNvSpPr txBox="1"/>
          <p:nvPr/>
        </p:nvSpPr>
        <p:spPr>
          <a:xfrm>
            <a:off x="3347864" y="1628800"/>
            <a:ext cx="3024336" cy="707886"/>
          </a:xfrm>
          <a:prstGeom prst="rect">
            <a:avLst/>
          </a:prstGeom>
          <a:noFill/>
        </p:spPr>
        <p:txBody>
          <a:bodyPr wrap="square" rtlCol="0">
            <a:spAutoFit/>
          </a:bodyPr>
          <a:lstStyle/>
          <a:p>
            <a:pPr lvl="1">
              <a:buFont typeface="Wingdings" pitchFamily="2" charset="2"/>
              <a:buChar char="§"/>
            </a:pPr>
            <a:r>
              <a:rPr lang="es-CO" sz="2000" dirty="0" smtClean="0">
                <a:solidFill>
                  <a:srgbClr val="C00000"/>
                </a:solidFill>
                <a:latin typeface="Arial" pitchFamily="34" charset="0"/>
                <a:cs typeface="Arial" pitchFamily="34" charset="0"/>
              </a:rPr>
              <a:t> Oración Vocal</a:t>
            </a:r>
          </a:p>
          <a:p>
            <a:pPr lvl="1">
              <a:buFont typeface="Wingdings" pitchFamily="2" charset="2"/>
              <a:buChar char="§"/>
            </a:pPr>
            <a:r>
              <a:rPr lang="es-CO" sz="2000" dirty="0" smtClean="0">
                <a:solidFill>
                  <a:srgbClr val="C00000"/>
                </a:solidFill>
                <a:latin typeface="Arial" pitchFamily="34" charset="0"/>
                <a:cs typeface="Arial" pitchFamily="34" charset="0"/>
              </a:rPr>
              <a:t> Oración Mental</a:t>
            </a:r>
            <a:endParaRPr lang="es-CO" sz="2000" dirty="0">
              <a:solidFill>
                <a:srgbClr val="C00000"/>
              </a:solidFill>
              <a:latin typeface="Arial" pitchFamily="34" charset="0"/>
              <a:cs typeface="Arial" pitchFamily="34" charset="0"/>
            </a:endParaRPr>
          </a:p>
        </p:txBody>
      </p:sp>
      <p:sp>
        <p:nvSpPr>
          <p:cNvPr id="9" name="8 CuadroTexto"/>
          <p:cNvSpPr txBox="1"/>
          <p:nvPr/>
        </p:nvSpPr>
        <p:spPr>
          <a:xfrm>
            <a:off x="428596" y="2924944"/>
            <a:ext cx="2991276" cy="1138773"/>
          </a:xfrm>
          <a:prstGeom prst="rect">
            <a:avLst/>
          </a:prstGeom>
          <a:noFill/>
        </p:spPr>
        <p:txBody>
          <a:bodyPr wrap="square" rtlCol="0">
            <a:spAutoFit/>
          </a:bodyPr>
          <a:lstStyle/>
          <a:p>
            <a:r>
              <a:rPr lang="es-CO" sz="2400" b="1" dirty="0" smtClean="0">
                <a:solidFill>
                  <a:srgbClr val="002060"/>
                </a:solidFill>
              </a:rPr>
              <a:t>ORACIÓN DE RECOGIMIENTO</a:t>
            </a:r>
          </a:p>
          <a:p>
            <a:r>
              <a:rPr lang="es-CO" sz="2000" b="1" dirty="0" smtClean="0">
                <a:solidFill>
                  <a:srgbClr val="002060"/>
                </a:solidFill>
              </a:rPr>
              <a:t>     Cap. 26-29</a:t>
            </a:r>
            <a:endParaRPr lang="es-CO" sz="2000" b="1" dirty="0">
              <a:solidFill>
                <a:srgbClr val="002060"/>
              </a:solidFill>
            </a:endParaRPr>
          </a:p>
        </p:txBody>
      </p:sp>
      <p:sp>
        <p:nvSpPr>
          <p:cNvPr id="10" name="9 Abrir corchete"/>
          <p:cNvSpPr/>
          <p:nvPr/>
        </p:nvSpPr>
        <p:spPr>
          <a:xfrm>
            <a:off x="3419872" y="2708920"/>
            <a:ext cx="45719" cy="864096"/>
          </a:xfrm>
          <a:prstGeom prst="leftBracket">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10 CuadroTexto"/>
          <p:cNvSpPr txBox="1"/>
          <p:nvPr/>
        </p:nvSpPr>
        <p:spPr>
          <a:xfrm>
            <a:off x="2714612" y="2714620"/>
            <a:ext cx="6215106" cy="707886"/>
          </a:xfrm>
          <a:prstGeom prst="rect">
            <a:avLst/>
          </a:prstGeom>
          <a:noFill/>
        </p:spPr>
        <p:txBody>
          <a:bodyPr wrap="square" rtlCol="0">
            <a:spAutoFit/>
          </a:bodyPr>
          <a:lstStyle/>
          <a:p>
            <a:pPr lvl="2">
              <a:buFont typeface="Wingdings" pitchFamily="2" charset="2"/>
              <a:buChar char="§"/>
            </a:pPr>
            <a:r>
              <a:rPr lang="es-CO" sz="1600" b="1" dirty="0" smtClean="0">
                <a:solidFill>
                  <a:srgbClr val="C00000"/>
                </a:solidFill>
              </a:rPr>
              <a:t> </a:t>
            </a:r>
            <a:r>
              <a:rPr lang="es-CO" sz="2000" dirty="0" smtClean="0">
                <a:solidFill>
                  <a:srgbClr val="C00000"/>
                </a:solidFill>
                <a:latin typeface="Arial" pitchFamily="34" charset="0"/>
                <a:cs typeface="Arial" pitchFamily="34" charset="0"/>
              </a:rPr>
              <a:t>Dimensión sicológica.</a:t>
            </a:r>
          </a:p>
          <a:p>
            <a:pPr lvl="2">
              <a:buFont typeface="Wingdings" pitchFamily="2" charset="2"/>
              <a:buChar char="§"/>
            </a:pPr>
            <a:r>
              <a:rPr lang="es-CO" sz="2000" dirty="0" smtClean="0">
                <a:solidFill>
                  <a:srgbClr val="C00000"/>
                </a:solidFill>
                <a:latin typeface="Arial" pitchFamily="34" charset="0"/>
                <a:cs typeface="Arial" pitchFamily="34" charset="0"/>
              </a:rPr>
              <a:t> Dimensión Cristológica </a:t>
            </a:r>
            <a:endParaRPr lang="es-CO" sz="2000" dirty="0">
              <a:solidFill>
                <a:srgbClr val="C00000"/>
              </a:solidFill>
              <a:latin typeface="Arial" pitchFamily="34" charset="0"/>
              <a:cs typeface="Arial" pitchFamily="34" charset="0"/>
            </a:endParaRPr>
          </a:p>
        </p:txBody>
      </p:sp>
      <p:sp>
        <p:nvSpPr>
          <p:cNvPr id="12" name="11 CuadroTexto"/>
          <p:cNvSpPr txBox="1"/>
          <p:nvPr/>
        </p:nvSpPr>
        <p:spPr>
          <a:xfrm>
            <a:off x="395536" y="4005064"/>
            <a:ext cx="3024336" cy="769441"/>
          </a:xfrm>
          <a:prstGeom prst="rect">
            <a:avLst/>
          </a:prstGeom>
          <a:noFill/>
        </p:spPr>
        <p:txBody>
          <a:bodyPr wrap="square" rtlCol="0">
            <a:spAutoFit/>
          </a:bodyPr>
          <a:lstStyle/>
          <a:p>
            <a:r>
              <a:rPr lang="es-CO" sz="2400" b="1" dirty="0" smtClean="0">
                <a:solidFill>
                  <a:srgbClr val="002060"/>
                </a:solidFill>
              </a:rPr>
              <a:t>O. DE QUIETUD</a:t>
            </a:r>
          </a:p>
          <a:p>
            <a:r>
              <a:rPr lang="es-CO" sz="2000" b="1" dirty="0" smtClean="0">
                <a:solidFill>
                  <a:srgbClr val="002060"/>
                </a:solidFill>
              </a:rPr>
              <a:t>     Cap. 30-31</a:t>
            </a:r>
            <a:endParaRPr lang="es-CO" sz="2000" b="1" dirty="0">
              <a:solidFill>
                <a:srgbClr val="002060"/>
              </a:solidFill>
            </a:endParaRPr>
          </a:p>
        </p:txBody>
      </p:sp>
      <p:sp>
        <p:nvSpPr>
          <p:cNvPr id="15" name="14 CuadroTexto"/>
          <p:cNvSpPr txBox="1"/>
          <p:nvPr/>
        </p:nvSpPr>
        <p:spPr>
          <a:xfrm>
            <a:off x="323528" y="4941168"/>
            <a:ext cx="3168352" cy="1569660"/>
          </a:xfrm>
          <a:prstGeom prst="rect">
            <a:avLst/>
          </a:prstGeom>
          <a:noFill/>
        </p:spPr>
        <p:txBody>
          <a:bodyPr wrap="square" rtlCol="0">
            <a:spAutoFit/>
          </a:bodyPr>
          <a:lstStyle/>
          <a:p>
            <a:r>
              <a:rPr lang="es-CO" sz="2400" b="1" dirty="0" smtClean="0">
                <a:solidFill>
                  <a:srgbClr val="002060"/>
                </a:solidFill>
              </a:rPr>
              <a:t>O. DE UNIÓN, DESPOSORIO  </a:t>
            </a:r>
          </a:p>
          <a:p>
            <a:r>
              <a:rPr lang="es-CO" sz="2400" b="1" dirty="0" smtClean="0">
                <a:solidFill>
                  <a:srgbClr val="002060"/>
                </a:solidFill>
              </a:rPr>
              <a:t>Y MATRIMON. ESP.</a:t>
            </a:r>
          </a:p>
          <a:p>
            <a:r>
              <a:rPr lang="es-CO" sz="2400" b="1" dirty="0" smtClean="0">
                <a:solidFill>
                  <a:srgbClr val="002060"/>
                </a:solidFill>
              </a:rPr>
              <a:t>      </a:t>
            </a:r>
            <a:r>
              <a:rPr lang="es-CO" sz="2000" b="1" dirty="0" err="1" smtClean="0">
                <a:solidFill>
                  <a:srgbClr val="002060"/>
                </a:solidFill>
              </a:rPr>
              <a:t>Cap</a:t>
            </a:r>
            <a:r>
              <a:rPr lang="es-CO" sz="2000" b="1" dirty="0" smtClean="0">
                <a:solidFill>
                  <a:srgbClr val="002060"/>
                </a:solidFill>
              </a:rPr>
              <a:t> . 32</a:t>
            </a:r>
            <a:endParaRPr lang="es-CO" sz="2000" b="1" dirty="0">
              <a:solidFill>
                <a:srgbClr val="002060"/>
              </a:solidFill>
            </a:endParaRPr>
          </a:p>
        </p:txBody>
      </p:sp>
      <p:sp>
        <p:nvSpPr>
          <p:cNvPr id="13" name="12 Abrir corchete"/>
          <p:cNvSpPr/>
          <p:nvPr/>
        </p:nvSpPr>
        <p:spPr>
          <a:xfrm>
            <a:off x="3275856" y="4005064"/>
            <a:ext cx="72008" cy="1008112"/>
          </a:xfrm>
          <a:prstGeom prst="leftBracket">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4" name="13 Abrir corchete"/>
          <p:cNvSpPr/>
          <p:nvPr/>
        </p:nvSpPr>
        <p:spPr>
          <a:xfrm>
            <a:off x="3419872" y="5301208"/>
            <a:ext cx="45719" cy="648072"/>
          </a:xfrm>
          <a:prstGeom prst="leftBracket">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17 CuadroTexto"/>
          <p:cNvSpPr txBox="1"/>
          <p:nvPr/>
        </p:nvSpPr>
        <p:spPr>
          <a:xfrm>
            <a:off x="3923928" y="4005064"/>
            <a:ext cx="3528392" cy="1077218"/>
          </a:xfrm>
          <a:prstGeom prst="rect">
            <a:avLst/>
          </a:prstGeom>
          <a:noFill/>
        </p:spPr>
        <p:txBody>
          <a:bodyPr wrap="square" rtlCol="0">
            <a:spAutoFit/>
          </a:bodyPr>
          <a:lstStyle/>
          <a:p>
            <a:pPr>
              <a:buFont typeface="Wingdings" pitchFamily="2" charset="2"/>
              <a:buChar char="§"/>
            </a:pPr>
            <a:r>
              <a:rPr lang="es-CO" sz="2400" dirty="0" smtClean="0">
                <a:solidFill>
                  <a:srgbClr val="C00000"/>
                </a:solidFill>
                <a:latin typeface="Arial" pitchFamily="34" charset="0"/>
                <a:cs typeface="Arial" pitchFamily="34" charset="0"/>
              </a:rPr>
              <a:t> </a:t>
            </a:r>
            <a:r>
              <a:rPr lang="es-CO" sz="2000" dirty="0" smtClean="0">
                <a:solidFill>
                  <a:srgbClr val="C00000"/>
                </a:solidFill>
                <a:latin typeface="Arial" pitchFamily="34" charset="0"/>
                <a:cs typeface="Arial" pitchFamily="34" charset="0"/>
              </a:rPr>
              <a:t>Plano Teologal</a:t>
            </a:r>
          </a:p>
          <a:p>
            <a:pPr>
              <a:buFont typeface="Wingdings" pitchFamily="2" charset="2"/>
              <a:buChar char="§"/>
            </a:pPr>
            <a:r>
              <a:rPr lang="es-CO" sz="2000" dirty="0" smtClean="0">
                <a:solidFill>
                  <a:srgbClr val="C00000"/>
                </a:solidFill>
                <a:latin typeface="Arial" pitchFamily="34" charset="0"/>
                <a:cs typeface="Arial" pitchFamily="34" charset="0"/>
              </a:rPr>
              <a:t> Plano Sicológico</a:t>
            </a:r>
          </a:p>
          <a:p>
            <a:pPr>
              <a:buFont typeface="Wingdings" pitchFamily="2" charset="2"/>
              <a:buChar char="§"/>
            </a:pPr>
            <a:r>
              <a:rPr lang="es-CO" sz="2000" dirty="0" smtClean="0">
                <a:solidFill>
                  <a:srgbClr val="C00000"/>
                </a:solidFill>
                <a:latin typeface="Arial" pitchFamily="34" charset="0"/>
                <a:cs typeface="Arial" pitchFamily="34" charset="0"/>
              </a:rPr>
              <a:t>Plano Existencial </a:t>
            </a:r>
            <a:endParaRPr lang="es-CO" sz="2000" dirty="0">
              <a:solidFill>
                <a:srgbClr val="C00000"/>
              </a:solidFill>
              <a:latin typeface="Arial" pitchFamily="34" charset="0"/>
              <a:cs typeface="Arial" pitchFamily="34" charset="0"/>
            </a:endParaRPr>
          </a:p>
        </p:txBody>
      </p:sp>
      <p:sp>
        <p:nvSpPr>
          <p:cNvPr id="19" name="18 CuadroTexto"/>
          <p:cNvSpPr txBox="1"/>
          <p:nvPr/>
        </p:nvSpPr>
        <p:spPr>
          <a:xfrm>
            <a:off x="3491880" y="5229200"/>
            <a:ext cx="3456384" cy="720080"/>
          </a:xfrm>
          <a:prstGeom prst="rect">
            <a:avLst/>
          </a:prstGeom>
          <a:noFill/>
        </p:spPr>
        <p:txBody>
          <a:bodyPr wrap="square" rtlCol="0">
            <a:spAutoFit/>
          </a:bodyPr>
          <a:lstStyle/>
          <a:p>
            <a:pPr>
              <a:buFont typeface="Wingdings" pitchFamily="2" charset="2"/>
              <a:buChar char="§"/>
            </a:pPr>
            <a:r>
              <a:rPr lang="es-CO" sz="2000" dirty="0" smtClean="0">
                <a:solidFill>
                  <a:srgbClr val="C00000"/>
                </a:solidFill>
                <a:latin typeface="Arial" pitchFamily="34" charset="0"/>
                <a:cs typeface="Arial" pitchFamily="34" charset="0"/>
              </a:rPr>
              <a:t>Oración de Unión:  “Hágase tu voluntad”. </a:t>
            </a:r>
            <a:endParaRPr lang="es-CO" sz="2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500"/>
                                        <p:tgtEl>
                                          <p:spTgt spid="12">
                                            <p:txEl>
                                              <p:pRg st="0" end="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edge">
                                      <p:cBhvr>
                                        <p:cTn id="47" dur="2000"/>
                                        <p:tgtEl>
                                          <p:spTgt spid="18">
                                            <p:txEl>
                                              <p:pRg st="0" end="0"/>
                                            </p:txEl>
                                          </p:spTgt>
                                        </p:tgtEl>
                                      </p:cBhvr>
                                    </p:animEffect>
                                  </p:childTnLst>
                                </p:cTn>
                              </p:par>
                              <p:par>
                                <p:cTn id="48" presetID="20" presetClass="entr" presetSubtype="0" fill="hold" nodeType="with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wedge">
                                      <p:cBhvr>
                                        <p:cTn id="50" dur="2000"/>
                                        <p:tgtEl>
                                          <p:spTgt spid="18">
                                            <p:txEl>
                                              <p:pRg st="1" end="1"/>
                                            </p:txEl>
                                          </p:spTgt>
                                        </p:tgtEl>
                                      </p:cBhvr>
                                    </p:animEffect>
                                  </p:childTnLst>
                                </p:cTn>
                              </p:par>
                              <p:par>
                                <p:cTn id="51" presetID="20" presetClass="entr" presetSubtype="0" fill="hold" nodeType="withEffect">
                                  <p:stCondLst>
                                    <p:cond delay="0"/>
                                  </p:stCondLst>
                                  <p:childTnLst>
                                    <p:set>
                                      <p:cBhvr>
                                        <p:cTn id="52" dur="1" fill="hold">
                                          <p:stCondLst>
                                            <p:cond delay="0"/>
                                          </p:stCondLst>
                                        </p:cTn>
                                        <p:tgtEl>
                                          <p:spTgt spid="18">
                                            <p:txEl>
                                              <p:pRg st="2" end="2"/>
                                            </p:txEl>
                                          </p:spTgt>
                                        </p:tgtEl>
                                        <p:attrNameLst>
                                          <p:attrName>style.visibility</p:attrName>
                                        </p:attrNameLst>
                                      </p:cBhvr>
                                      <p:to>
                                        <p:strVal val="visible"/>
                                      </p:to>
                                    </p:set>
                                    <p:animEffect transition="in" filter="wedge">
                                      <p:cBhvr>
                                        <p:cTn id="53" dur="2000"/>
                                        <p:tgtEl>
                                          <p:spTgt spid="18">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fade">
                                      <p:cBhvr>
                                        <p:cTn id="58" dur="2000"/>
                                        <p:tgtEl>
                                          <p:spTgt spid="15">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Effect transition="in" filter="fade">
                                      <p:cBhvr>
                                        <p:cTn id="61" dur="2000"/>
                                        <p:tgtEl>
                                          <p:spTgt spid="15">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xEl>
                                              <p:pRg st="2" end="2"/>
                                            </p:txEl>
                                          </p:spTgt>
                                        </p:tgtEl>
                                        <p:attrNameLst>
                                          <p:attrName>style.visibility</p:attrName>
                                        </p:attrNameLst>
                                      </p:cBhvr>
                                      <p:to>
                                        <p:strVal val="visible"/>
                                      </p:to>
                                    </p:set>
                                    <p:animEffect transition="in" filter="fade">
                                      <p:cBhvr>
                                        <p:cTn id="64" dur="2000"/>
                                        <p:tgtEl>
                                          <p:spTgt spid="15">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strips(downLef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p:bldP spid="9" grpId="0"/>
      <p:bldP spid="10" grpId="0" animBg="1"/>
      <p:bldP spid="11" grpId="0"/>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4896544"/>
          </a:xfrm>
        </p:spPr>
        <p:txBody>
          <a:bodyPr>
            <a:noAutofit/>
          </a:bodyPr>
          <a:lstStyle/>
          <a:p>
            <a:r>
              <a:rPr lang="es-CO" sz="7200" b="1" dirty="0" smtClean="0">
                <a:latin typeface="+mn-lt"/>
              </a:rPr>
              <a:t>- I -   </a:t>
            </a:r>
            <a:br>
              <a:rPr lang="es-CO" sz="7200" b="1" dirty="0" smtClean="0">
                <a:latin typeface="+mn-lt"/>
              </a:rPr>
            </a:br>
            <a:r>
              <a:rPr lang="es-CO" sz="7200" b="1" dirty="0" smtClean="0">
                <a:latin typeface="+mn-lt"/>
              </a:rPr>
              <a:t>ORACIÓN DE RECOGIMIENTO</a:t>
            </a:r>
            <a:endParaRPr lang="es-CO" sz="7200" b="1"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226_DSCN1672.jpg"/>
          <p:cNvPicPr>
            <a:picLocks noChangeAspect="1"/>
          </p:cNvPicPr>
          <p:nvPr/>
        </p:nvPicPr>
        <p:blipFill>
          <a:blip r:embed="rId2" cstate="print"/>
          <a:stretch>
            <a:fillRect/>
          </a:stretch>
        </p:blipFill>
        <p:spPr>
          <a:xfrm>
            <a:off x="0" y="-6179"/>
            <a:ext cx="9144000" cy="6864180"/>
          </a:xfrm>
          <a:prstGeom prst="rect">
            <a:avLst/>
          </a:prstGeom>
        </p:spPr>
      </p:pic>
      <p:sp>
        <p:nvSpPr>
          <p:cNvPr id="3" name="2 Subtítulo"/>
          <p:cNvSpPr txBox="1">
            <a:spLocks/>
          </p:cNvSpPr>
          <p:nvPr/>
        </p:nvSpPr>
        <p:spPr>
          <a:xfrm>
            <a:off x="755576" y="836712"/>
            <a:ext cx="7704856" cy="5040560"/>
          </a:xfrm>
          <a:prstGeom prst="rect">
            <a:avLst/>
          </a:prstGeom>
        </p:spPr>
        <p:txBody>
          <a:bodyPr>
            <a:noAutofit/>
          </a:bodyPr>
          <a:lstStyle/>
          <a:p>
            <a:pPr marL="342900" lvl="0" indent="-342900" algn="ctr">
              <a:spcBef>
                <a:spcPct val="20000"/>
              </a:spcBef>
              <a:buClr>
                <a:schemeClr val="accent1"/>
              </a:buClr>
              <a:buSzPct val="70000"/>
            </a:pPr>
            <a:endParaRPr lang="es-EC" sz="3200" b="1" i="1" dirty="0" smtClean="0">
              <a:solidFill>
                <a:schemeClr val="bg2"/>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200" b="1" i="1" dirty="0" smtClean="0">
              <a:solidFill>
                <a:schemeClr val="bg2"/>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200" b="1" i="1" dirty="0" smtClean="0">
              <a:solidFill>
                <a:schemeClr val="bg2"/>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kumimoji="0" lang="es-MX"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aiandra GD" pitchFamily="34" charset="0"/>
            </a:endParaRPr>
          </a:p>
        </p:txBody>
      </p:sp>
      <p:sp>
        <p:nvSpPr>
          <p:cNvPr id="13313" name="Rectangle 1"/>
          <p:cNvSpPr>
            <a:spLocks noChangeArrowheads="1"/>
          </p:cNvSpPr>
          <p:nvPr/>
        </p:nvSpPr>
        <p:spPr bwMode="auto">
          <a:xfrm>
            <a:off x="251520" y="524024"/>
            <a:ext cx="871296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4400" b="1" i="1" u="none" cap="none" normalizeH="0" baseline="0" dirty="0" smtClean="0">
                <a:ln>
                  <a:noFill/>
                </a:ln>
                <a:latin typeface="Maiandra GD" pitchFamily="34" charset="0"/>
                <a:ea typeface="Calibri" pitchFamily="34" charset="0"/>
                <a:cs typeface="Arial" pitchFamily="34" charset="0"/>
              </a:rPr>
              <a:t>INTRODUCCIÓN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3600" b="1" i="1" u="none" cap="none" normalizeH="0" baseline="0" dirty="0" smtClean="0">
                <a:ln>
                  <a:noFill/>
                </a:ln>
                <a:latin typeface="Maiandra GD" pitchFamily="34" charset="0"/>
                <a:ea typeface="Calibri" pitchFamily="34" charset="0"/>
                <a:cs typeface="Arial" pitchFamily="34" charset="0"/>
              </a:rPr>
              <a:t>“El Señor lo enseñe a quienes no lo sabéis, que de mí os confieso que nunca supe qué cosa era rezar con </a:t>
            </a:r>
            <a:r>
              <a:rPr kumimoji="0" lang="es-CO" sz="3600" b="1" i="1" u="none" cap="none" normalizeH="0" baseline="0" dirty="0" smtClean="0">
                <a:ln>
                  <a:noFill/>
                </a:ln>
                <a:solidFill>
                  <a:schemeClr val="bg2"/>
                </a:solidFill>
                <a:latin typeface="Maiandra GD" pitchFamily="34" charset="0"/>
                <a:ea typeface="Calibri" pitchFamily="34" charset="0"/>
                <a:cs typeface="Arial" pitchFamily="34" charset="0"/>
              </a:rPr>
              <a:t>satisfacción hasta que el Señor me enseñó este modo; y siempre he hallado tantos provechos en esta costumbre de recogimiento dentro de mí, que eso me ha hecho alargar tanto” (C 29, 7).  </a:t>
            </a:r>
            <a:endParaRPr kumimoji="0" lang="es-CO" sz="3600" b="1" i="1" u="none" cap="none" normalizeH="0" baseline="0" dirty="0" smtClean="0">
              <a:ln>
                <a:noFill/>
              </a:ln>
              <a:solidFill>
                <a:schemeClr val="bg2"/>
              </a:solidFill>
              <a:latin typeface="Maiandra GD" pitchFamily="34" charset="0"/>
              <a:cs typeface="Arial"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313">
                                            <p:txEl>
                                              <p:pRg st="1" end="1"/>
                                            </p:txEl>
                                          </p:spTgt>
                                        </p:tgtEl>
                                        <p:attrNameLst>
                                          <p:attrName>style.visibility</p:attrName>
                                        </p:attrNameLst>
                                      </p:cBhvr>
                                      <p:to>
                                        <p:strVal val="visible"/>
                                      </p:to>
                                    </p:set>
                                    <p:anim calcmode="lin" valueType="num">
                                      <p:cBhvr>
                                        <p:cTn id="7" dur="3000" fill="hold"/>
                                        <p:tgtEl>
                                          <p:spTgt spid="13313">
                                            <p:txEl>
                                              <p:pRg st="1" end="1"/>
                                            </p:txEl>
                                          </p:spTgt>
                                        </p:tgtEl>
                                        <p:attrNameLst>
                                          <p:attrName>ppt_w</p:attrName>
                                        </p:attrNameLst>
                                      </p:cBhvr>
                                      <p:tavLst>
                                        <p:tav tm="0">
                                          <p:val>
                                            <p:strVal val="#ppt_w*0.70"/>
                                          </p:val>
                                        </p:tav>
                                        <p:tav tm="100000">
                                          <p:val>
                                            <p:strVal val="#ppt_w"/>
                                          </p:val>
                                        </p:tav>
                                      </p:tavLst>
                                    </p:anim>
                                    <p:anim calcmode="lin" valueType="num">
                                      <p:cBhvr>
                                        <p:cTn id="8" dur="3000" fill="hold"/>
                                        <p:tgtEl>
                                          <p:spTgt spid="13313">
                                            <p:txEl>
                                              <p:pRg st="1" end="1"/>
                                            </p:txEl>
                                          </p:spTgt>
                                        </p:tgtEl>
                                        <p:attrNameLst>
                                          <p:attrName>ppt_h</p:attrName>
                                        </p:attrNameLst>
                                      </p:cBhvr>
                                      <p:tavLst>
                                        <p:tav tm="0">
                                          <p:val>
                                            <p:strVal val="#ppt_h"/>
                                          </p:val>
                                        </p:tav>
                                        <p:tav tm="100000">
                                          <p:val>
                                            <p:strVal val="#ppt_h"/>
                                          </p:val>
                                        </p:tav>
                                      </p:tavLst>
                                    </p:anim>
                                    <p:animEffect transition="in" filter="fade">
                                      <p:cBhvr>
                                        <p:cTn id="9" dur="3000"/>
                                        <p:tgtEl>
                                          <p:spTgt spid="1331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3313">
                                            <p:txEl>
                                              <p:pRg st="0" end="0"/>
                                            </p:txEl>
                                          </p:spTgt>
                                        </p:tgtEl>
                                        <p:attrNameLst>
                                          <p:attrName>style.visibility</p:attrName>
                                        </p:attrNameLst>
                                      </p:cBhvr>
                                      <p:to>
                                        <p:strVal val="visible"/>
                                      </p:to>
                                    </p:set>
                                    <p:anim calcmode="lin" valueType="num">
                                      <p:cBhvr>
                                        <p:cTn id="12" dur="3000" fill="hold"/>
                                        <p:tgtEl>
                                          <p:spTgt spid="13313">
                                            <p:txEl>
                                              <p:pRg st="0" end="0"/>
                                            </p:txEl>
                                          </p:spTgt>
                                        </p:tgtEl>
                                        <p:attrNameLst>
                                          <p:attrName>ppt_w</p:attrName>
                                        </p:attrNameLst>
                                      </p:cBhvr>
                                      <p:tavLst>
                                        <p:tav tm="0">
                                          <p:val>
                                            <p:strVal val="#ppt_w*0.70"/>
                                          </p:val>
                                        </p:tav>
                                        <p:tav tm="100000">
                                          <p:val>
                                            <p:strVal val="#ppt_w"/>
                                          </p:val>
                                        </p:tav>
                                      </p:tavLst>
                                    </p:anim>
                                    <p:anim calcmode="lin" valueType="num">
                                      <p:cBhvr>
                                        <p:cTn id="13" dur="3000" fill="hold"/>
                                        <p:tgtEl>
                                          <p:spTgt spid="13313">
                                            <p:txEl>
                                              <p:pRg st="0" end="0"/>
                                            </p:txEl>
                                          </p:spTgt>
                                        </p:tgtEl>
                                        <p:attrNameLst>
                                          <p:attrName>ppt_h</p:attrName>
                                        </p:attrNameLst>
                                      </p:cBhvr>
                                      <p:tavLst>
                                        <p:tav tm="0">
                                          <p:val>
                                            <p:strVal val="#ppt_h"/>
                                          </p:val>
                                        </p:tav>
                                        <p:tav tm="100000">
                                          <p:val>
                                            <p:strVal val="#ppt_h"/>
                                          </p:val>
                                        </p:tav>
                                      </p:tavLst>
                                    </p:anim>
                                    <p:animEffect transition="in" filter="fade">
                                      <p:cBhvr>
                                        <p:cTn id="14" dur="3000"/>
                                        <p:tgtEl>
                                          <p:spTgt spid="13313">
                                            <p:txEl>
                                              <p:pRg st="0" end="0"/>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13313">
                                            <p:txEl>
                                              <p:pRg st="0" end="0"/>
                                            </p:txEl>
                                          </p:spTgt>
                                        </p:tgtEl>
                                        <p:attrNameLst>
                                          <p:attrName>style.visibility</p:attrName>
                                        </p:attrNameLst>
                                      </p:cBhvr>
                                      <p:to>
                                        <p:strVal val="visible"/>
                                      </p:to>
                                    </p:set>
                                    <p:animEffect transition="in" filter="wedge">
                                      <p:cBhvr>
                                        <p:cTn id="17" dur="2000"/>
                                        <p:tgtEl>
                                          <p:spTgt spid="13313">
                                            <p:txEl>
                                              <p:pRg st="0" end="0"/>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13313">
                                            <p:txEl>
                                              <p:pRg st="1" end="1"/>
                                            </p:txEl>
                                          </p:spTgt>
                                        </p:tgtEl>
                                        <p:attrNameLst>
                                          <p:attrName>style.visibility</p:attrName>
                                        </p:attrNameLst>
                                      </p:cBhvr>
                                      <p:to>
                                        <p:strVal val="visible"/>
                                      </p:to>
                                    </p:set>
                                    <p:animEffect transition="in" filter="wedge">
                                      <p:cBhvr>
                                        <p:cTn id="20" dur="2000"/>
                                        <p:tgtEl>
                                          <p:spTgt spid="13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erto_jar_1.jpg"/>
          <p:cNvPicPr>
            <a:picLocks noChangeAspect="1"/>
          </p:cNvPicPr>
          <p:nvPr/>
        </p:nvPicPr>
        <p:blipFill>
          <a:blip r:embed="rId2" cstate="print"/>
          <a:stretch>
            <a:fillRect/>
          </a:stretch>
        </p:blipFill>
        <p:spPr>
          <a:xfrm>
            <a:off x="0" y="-29394"/>
            <a:ext cx="9144000" cy="6887394"/>
          </a:xfrm>
          <a:prstGeom prst="rect">
            <a:avLst/>
          </a:prstGeom>
        </p:spPr>
      </p:pic>
      <p:sp>
        <p:nvSpPr>
          <p:cNvPr id="2" name="2 Subtítulo"/>
          <p:cNvSpPr txBox="1">
            <a:spLocks/>
          </p:cNvSpPr>
          <p:nvPr/>
        </p:nvSpPr>
        <p:spPr>
          <a:xfrm>
            <a:off x="755576" y="332656"/>
            <a:ext cx="7632848" cy="6408712"/>
          </a:xfrm>
          <a:prstGeom prst="rect">
            <a:avLst/>
          </a:prstGeom>
        </p:spPr>
        <p:txBody>
          <a:bodyPr>
            <a:noAutofit/>
          </a:bodyPr>
          <a:lstStyle/>
          <a:p>
            <a:pPr marL="342900" lvl="0" indent="-342900" algn="ctr">
              <a:spcBef>
                <a:spcPct val="20000"/>
              </a:spcBef>
              <a:buClr>
                <a:schemeClr val="accent1"/>
              </a:buClr>
              <a:buSzPct val="70000"/>
            </a:pPr>
            <a:r>
              <a:rPr lang="es-EC" sz="3600" b="1" i="1" dirty="0" smtClean="0">
                <a:solidFill>
                  <a:schemeClr val="bg2">
                    <a:lumMod val="10000"/>
                  </a:schemeClr>
                </a:solidFill>
                <a:effectLst>
                  <a:outerShdw blurRad="38100" dist="38100" dir="2700000" algn="tl">
                    <a:srgbClr val="000000">
                      <a:alpha val="43137"/>
                    </a:srgbClr>
                  </a:outerShdw>
                </a:effectLst>
                <a:latin typeface="Maiandra GD" pitchFamily="34" charset="0"/>
              </a:rPr>
              <a:t>“NADA SE APRENDE  SIN UN POCO DE TRABAJO”</a:t>
            </a:r>
          </a:p>
          <a:p>
            <a:pPr marL="342900" lvl="0" indent="-342900" algn="ctr">
              <a:spcBef>
                <a:spcPct val="20000"/>
              </a:spcBef>
              <a:buClr>
                <a:schemeClr val="accent1"/>
              </a:buClr>
              <a:buSzPct val="70000"/>
            </a:pPr>
            <a:r>
              <a:rPr lang="es-CO" sz="3200" b="1" i="1" dirty="0" smtClean="0">
                <a:solidFill>
                  <a:srgbClr val="00FFFF"/>
                </a:solidFill>
                <a:latin typeface="Maiandra GD" pitchFamily="34" charset="0"/>
              </a:rPr>
              <a:t>“</a:t>
            </a:r>
            <a:r>
              <a:rPr lang="es-CO" sz="3200" b="1" i="1" dirty="0" smtClean="0">
                <a:solidFill>
                  <a:srgbClr val="00FFFF"/>
                </a:solidFill>
                <a:latin typeface="Maiandra GD" pitchFamily="34" charset="0"/>
                <a:cs typeface="Aharoni" pitchFamily="2" charset="-79"/>
              </a:rPr>
              <a:t>Oh hermanas…, acostumbraos, acostumbraos! Mirad que sé yo podéis hacer esto…; y si en un año no pudiéremos salir con ello, sea en más. No nos duela el tiempo en cosa que tan bien se gasta. Quién va tras nosotros? Digo que esto, que puede acostumbrarse a ello, y trabajar andar cabe (junto) este verdadero maestro” (C. 26, 2)</a:t>
            </a:r>
            <a:endParaRPr lang="es-EC" sz="3200" b="1" i="1" dirty="0" smtClean="0">
              <a:solidFill>
                <a:srgbClr val="00FFFF"/>
              </a:solidFill>
              <a:effectLst>
                <a:outerShdw blurRad="38100" dist="38100" dir="2700000" algn="tl">
                  <a:srgbClr val="000000">
                    <a:alpha val="43137"/>
                  </a:srgbClr>
                </a:outerShdw>
              </a:effectLst>
              <a:latin typeface="Maiandra GD" pitchFamily="34" charset="0"/>
              <a:cs typeface="Aharoni" pitchFamily="2" charset="-79"/>
            </a:endParaRPr>
          </a:p>
          <a:p>
            <a:pPr marL="342900" lvl="0" indent="-342900" algn="ctr">
              <a:spcBef>
                <a:spcPct val="20000"/>
              </a:spcBef>
              <a:buClr>
                <a:schemeClr val="accent1"/>
              </a:buClr>
              <a:buSzPct val="70000"/>
            </a:pPr>
            <a:endParaRPr lang="es-EC" sz="3200" b="1" i="1" dirty="0" smtClean="0">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200" b="1" i="1" dirty="0" smtClean="0">
              <a:solidFill>
                <a:schemeClr val="bg2"/>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200" b="1" i="1" dirty="0" smtClean="0">
              <a:solidFill>
                <a:schemeClr val="bg2"/>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linds(horizontal)">
                                      <p:cBhvr>
                                        <p:cTn id="14"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226_DSCN1672.jpg"/>
          <p:cNvPicPr>
            <a:picLocks noChangeAspect="1"/>
          </p:cNvPicPr>
          <p:nvPr/>
        </p:nvPicPr>
        <p:blipFill>
          <a:blip r:embed="rId2" cstate="print"/>
          <a:stretch>
            <a:fillRect/>
          </a:stretch>
        </p:blipFill>
        <p:spPr>
          <a:xfrm>
            <a:off x="0" y="-6179"/>
            <a:ext cx="9144000" cy="6864180"/>
          </a:xfrm>
          <a:prstGeom prst="rect">
            <a:avLst/>
          </a:prstGeom>
        </p:spPr>
      </p:pic>
      <p:sp>
        <p:nvSpPr>
          <p:cNvPr id="3" name="2 Subtítulo"/>
          <p:cNvSpPr txBox="1">
            <a:spLocks/>
          </p:cNvSpPr>
          <p:nvPr/>
        </p:nvSpPr>
        <p:spPr>
          <a:xfrm>
            <a:off x="755576" y="836712"/>
            <a:ext cx="7704856" cy="5040560"/>
          </a:xfrm>
          <a:prstGeom prst="rect">
            <a:avLst/>
          </a:prstGeom>
        </p:spPr>
        <p:txBody>
          <a:bodyPr>
            <a:noAutofit/>
          </a:bodyPr>
          <a:lstStyle/>
          <a:p>
            <a:pPr marL="342900" lvl="0" indent="-342900" algn="ctr">
              <a:spcBef>
                <a:spcPct val="20000"/>
              </a:spcBef>
              <a:buClr>
                <a:schemeClr val="accent1"/>
              </a:buClr>
              <a:buSzPct val="70000"/>
            </a:pPr>
            <a:endParaRPr lang="es-CO" sz="3200" b="1" i="1" dirty="0" smtClean="0">
              <a:solidFill>
                <a:srgbClr val="002060"/>
              </a:solidFill>
              <a:latin typeface="Maiandra GD" pitchFamily="34" charset="0"/>
            </a:endParaRPr>
          </a:p>
          <a:p>
            <a:pPr marL="342900" lvl="0" indent="-342900" algn="ctr">
              <a:spcBef>
                <a:spcPct val="20000"/>
              </a:spcBef>
              <a:buClr>
                <a:schemeClr val="accent1"/>
              </a:buClr>
              <a:buSzPct val="70000"/>
            </a:pPr>
            <a:r>
              <a:rPr lang="es-CO" sz="4400" b="1" i="1" dirty="0" smtClean="0">
                <a:solidFill>
                  <a:schemeClr val="tx1">
                    <a:lumMod val="75000"/>
                    <a:lumOff val="25000"/>
                  </a:schemeClr>
                </a:solidFill>
                <a:latin typeface="Maiandra GD" pitchFamily="34" charset="0"/>
              </a:rPr>
              <a:t>QUÉ ES RECOGIMIENTO?</a:t>
            </a:r>
          </a:p>
          <a:p>
            <a:pPr marL="342900" lvl="0" indent="-342900" algn="ctr">
              <a:spcBef>
                <a:spcPct val="20000"/>
              </a:spcBef>
              <a:buClr>
                <a:schemeClr val="accent1"/>
              </a:buClr>
              <a:buSzPct val="70000"/>
            </a:pPr>
            <a:endParaRPr lang="es-CO" sz="3200" b="1" i="1" dirty="0" smtClean="0">
              <a:solidFill>
                <a:srgbClr val="002060"/>
              </a:solidFill>
              <a:latin typeface="Maiandra GD" pitchFamily="34" charset="0"/>
            </a:endParaRPr>
          </a:p>
          <a:p>
            <a:pPr marL="342900" lvl="0" indent="-342900" algn="ctr">
              <a:spcBef>
                <a:spcPct val="20000"/>
              </a:spcBef>
              <a:buClr>
                <a:schemeClr val="accent1"/>
              </a:buClr>
              <a:buSzPct val="70000"/>
            </a:pPr>
            <a:endParaRPr lang="es-CO" sz="3200" b="1" i="1" dirty="0" smtClean="0">
              <a:solidFill>
                <a:srgbClr val="00B0F0"/>
              </a:solidFill>
              <a:latin typeface="Maiandra GD" pitchFamily="34" charset="0"/>
            </a:endParaRPr>
          </a:p>
          <a:p>
            <a:pPr marL="342900" lvl="0" indent="-342900" algn="ctr">
              <a:spcBef>
                <a:spcPct val="20000"/>
              </a:spcBef>
              <a:buClr>
                <a:schemeClr val="accent1"/>
              </a:buClr>
              <a:buSzPct val="70000"/>
            </a:pPr>
            <a:r>
              <a:rPr lang="es-CO" sz="3200" b="1" i="1" dirty="0" smtClean="0">
                <a:solidFill>
                  <a:schemeClr val="bg2"/>
                </a:solidFill>
                <a:latin typeface="Maiandra GD" pitchFamily="34" charset="0"/>
              </a:rPr>
              <a:t>“</a:t>
            </a:r>
            <a:r>
              <a:rPr lang="es-CO" sz="3200" b="1" i="1" dirty="0" err="1" smtClean="0">
                <a:solidFill>
                  <a:schemeClr val="bg2"/>
                </a:solidFill>
                <a:latin typeface="Maiandra GD" pitchFamily="34" charset="0"/>
              </a:rPr>
              <a:t>Llámase</a:t>
            </a:r>
            <a:r>
              <a:rPr lang="es-CO" sz="3200" b="1" i="1" dirty="0" smtClean="0">
                <a:solidFill>
                  <a:schemeClr val="bg2"/>
                </a:solidFill>
                <a:latin typeface="Maiandra GD" pitchFamily="34" charset="0"/>
              </a:rPr>
              <a:t> recogimiento porque recoge el alma todas las potencias y se entra dentro de sí con su Dios” (C28, 4). </a:t>
            </a:r>
            <a:endParaRPr lang="es-EC" sz="3200" b="1" i="1" dirty="0" smtClean="0">
              <a:solidFill>
                <a:schemeClr val="bg2"/>
              </a:solidFill>
              <a:latin typeface="Maiandra GD"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3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linds(horizontal)">
                                      <p:cBhvr>
                                        <p:cTn id="14"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arcoiris.jpg"/>
          <p:cNvPicPr>
            <a:picLocks noChangeAspect="1"/>
          </p:cNvPicPr>
          <p:nvPr/>
        </p:nvPicPr>
        <p:blipFill>
          <a:blip r:embed="rId2" cstate="print"/>
          <a:stretch>
            <a:fillRect/>
          </a:stretch>
        </p:blipFill>
        <p:spPr>
          <a:xfrm>
            <a:off x="395536" y="0"/>
            <a:ext cx="8424936" cy="6858000"/>
          </a:xfrm>
          <a:prstGeom prst="rect">
            <a:avLst/>
          </a:prstGeom>
        </p:spPr>
      </p:pic>
      <p:sp>
        <p:nvSpPr>
          <p:cNvPr id="2" name="2 Subtítulo"/>
          <p:cNvSpPr txBox="1">
            <a:spLocks/>
          </p:cNvSpPr>
          <p:nvPr/>
        </p:nvSpPr>
        <p:spPr>
          <a:xfrm>
            <a:off x="395536" y="0"/>
            <a:ext cx="8496944" cy="6858000"/>
          </a:xfrm>
          <a:prstGeom prst="rect">
            <a:avLst/>
          </a:prstGeom>
        </p:spPr>
        <p:txBody>
          <a:bodyPr>
            <a:noAutofit/>
          </a:bodyPr>
          <a:lstStyle/>
          <a:p>
            <a:pPr marL="342900" lvl="0" indent="-342900" algn="ctr">
              <a:spcBef>
                <a:spcPct val="20000"/>
              </a:spcBef>
              <a:buClr>
                <a:schemeClr val="accent1"/>
              </a:buClr>
              <a:buSzPct val="70000"/>
            </a:pPr>
            <a:r>
              <a:rPr lang="es-EC" sz="4000" b="1" i="1" dirty="0" smtClean="0">
                <a:solidFill>
                  <a:srgbClr val="FFFF00"/>
                </a:solidFill>
                <a:effectLst>
                  <a:outerShdw blurRad="38100" dist="38100" dir="2700000" algn="tl">
                    <a:srgbClr val="000000">
                      <a:alpha val="43137"/>
                    </a:srgbClr>
                  </a:outerShdw>
                </a:effectLst>
                <a:latin typeface="Maiandra GD" pitchFamily="34" charset="0"/>
              </a:rPr>
              <a:t>	</a:t>
            </a:r>
          </a:p>
          <a:p>
            <a:pPr marL="342900" lvl="0" indent="-342900" algn="ctr">
              <a:spcBef>
                <a:spcPct val="20000"/>
              </a:spcBef>
              <a:buClr>
                <a:schemeClr val="accent1"/>
              </a:buClr>
              <a:buSzPct val="70000"/>
            </a:pPr>
            <a:r>
              <a:rPr lang="es-EC" sz="4000" b="1" i="1" dirty="0" smtClean="0">
                <a:effectLst>
                  <a:outerShdw blurRad="38100" dist="38100" dir="2700000" algn="tl">
                    <a:srgbClr val="000000">
                      <a:alpha val="43137"/>
                    </a:srgbClr>
                  </a:outerShdw>
                </a:effectLst>
                <a:latin typeface="Maiandra GD" pitchFamily="34" charset="0"/>
              </a:rPr>
              <a:t>TRES MOMENTOS</a:t>
            </a:r>
          </a:p>
          <a:p>
            <a:pPr marL="457200" lvl="0" indent="-457200">
              <a:spcBef>
                <a:spcPct val="20000"/>
              </a:spcBef>
              <a:buClr>
                <a:schemeClr val="accent1"/>
              </a:buClr>
              <a:buSzPct val="70000"/>
              <a:buAutoNum type="alphaUcParenR"/>
            </a:pPr>
            <a:r>
              <a:rPr lang="es-EC" sz="2800" b="1" i="1" dirty="0" smtClean="0">
                <a:solidFill>
                  <a:srgbClr val="FFFF00"/>
                </a:solidFill>
                <a:effectLst>
                  <a:outerShdw blurRad="38100" dist="38100" dir="2700000" algn="tl">
                    <a:srgbClr val="000000">
                      <a:alpha val="43137"/>
                    </a:srgbClr>
                  </a:outerShdw>
                </a:effectLst>
                <a:latin typeface="Maiandra GD" pitchFamily="34" charset="0"/>
              </a:rPr>
              <a:t>Recoge el alma, - Interiorización, - “Entra en tu aposento”... (</a:t>
            </a:r>
            <a:r>
              <a:rPr lang="es-EC" sz="2800" b="1" i="1" dirty="0" err="1" smtClean="0">
                <a:solidFill>
                  <a:srgbClr val="FFFF00"/>
                </a:solidFill>
                <a:effectLst>
                  <a:outerShdw blurRad="38100" dist="38100" dir="2700000" algn="tl">
                    <a:srgbClr val="000000">
                      <a:alpha val="43137"/>
                    </a:srgbClr>
                  </a:outerShdw>
                </a:effectLst>
                <a:latin typeface="Maiandra GD" pitchFamily="34" charset="0"/>
              </a:rPr>
              <a:t>Mt.</a:t>
            </a:r>
            <a:r>
              <a:rPr lang="es-EC" sz="2800" b="1" i="1" dirty="0" smtClean="0">
                <a:solidFill>
                  <a:srgbClr val="FFFF00"/>
                </a:solidFill>
                <a:effectLst>
                  <a:outerShdw blurRad="38100" dist="38100" dir="2700000" algn="tl">
                    <a:srgbClr val="000000">
                      <a:alpha val="43137"/>
                    </a:srgbClr>
                  </a:outerShdw>
                </a:effectLst>
                <a:latin typeface="Maiandra GD" pitchFamily="34" charset="0"/>
              </a:rPr>
              <a:t> 6, 6)</a:t>
            </a:r>
          </a:p>
          <a:p>
            <a:pPr marL="457200" lvl="0" indent="-457200">
              <a:spcBef>
                <a:spcPct val="20000"/>
              </a:spcBef>
              <a:buClr>
                <a:schemeClr val="accent1"/>
              </a:buClr>
              <a:buSzPct val="70000"/>
              <a:buAutoNum type="alphaUcParenR"/>
            </a:pPr>
            <a:r>
              <a:rPr lang="es-EC" sz="2800" b="1" i="1" dirty="0" smtClean="0">
                <a:solidFill>
                  <a:srgbClr val="FFFF00"/>
                </a:solidFill>
                <a:effectLst>
                  <a:outerShdw blurRad="38100" dist="38100" dir="2700000" algn="tl">
                    <a:srgbClr val="000000">
                      <a:alpha val="43137"/>
                    </a:srgbClr>
                  </a:outerShdw>
                </a:effectLst>
                <a:latin typeface="Maiandra GD" pitchFamily="34" charset="0"/>
              </a:rPr>
              <a:t>Y se entra dentro de sí, - Realización en la propia interioridad…, - “y cerrada la puerta”…</a:t>
            </a:r>
          </a:p>
          <a:p>
            <a:pPr marL="457200" lvl="0" indent="-457200">
              <a:spcBef>
                <a:spcPct val="20000"/>
              </a:spcBef>
              <a:buClr>
                <a:schemeClr val="accent1"/>
              </a:buClr>
              <a:buSzPct val="70000"/>
              <a:buAutoNum type="alphaUcParenR"/>
            </a:pPr>
            <a:r>
              <a:rPr lang="es-EC" sz="2800" b="1" i="1" dirty="0" smtClean="0">
                <a:solidFill>
                  <a:srgbClr val="FFFF00"/>
                </a:solidFill>
                <a:effectLst>
                  <a:outerShdw blurRad="38100" dist="38100" dir="2700000" algn="tl">
                    <a:srgbClr val="000000">
                      <a:alpha val="43137"/>
                    </a:srgbClr>
                  </a:outerShdw>
                </a:effectLst>
                <a:latin typeface="Maiandra GD" pitchFamily="34" charset="0"/>
              </a:rPr>
              <a:t> Con su Dios. – Relación interpersonal, - “Ora a tu Padre, que está allí en los secreto…”</a:t>
            </a:r>
          </a:p>
          <a:p>
            <a:pPr marL="342900" lvl="0" indent="-342900" algn="ctr">
              <a:spcBef>
                <a:spcPct val="20000"/>
              </a:spcBef>
              <a:buClr>
                <a:schemeClr val="accent1"/>
              </a:buClr>
              <a:buSzPct val="70000"/>
            </a:pPr>
            <a:r>
              <a:rPr lang="es-EC" sz="4000" b="1" i="1" dirty="0" smtClean="0">
                <a:solidFill>
                  <a:srgbClr val="FFFF00"/>
                </a:solidFill>
                <a:effectLst>
                  <a:outerShdw blurRad="38100" dist="38100" dir="2700000" algn="tl">
                    <a:srgbClr val="000000">
                      <a:alpha val="43137"/>
                    </a:srgbClr>
                  </a:outerShdw>
                </a:effectLst>
                <a:latin typeface="Maiandra GD" pitchFamily="34" charset="0"/>
              </a:rPr>
              <a:t>     </a:t>
            </a:r>
            <a:r>
              <a:rPr lang="es-EC" sz="3200" b="1" i="1" dirty="0" smtClean="0">
                <a:solidFill>
                  <a:srgbClr val="FFFF00"/>
                </a:solidFill>
                <a:effectLst>
                  <a:outerShdw blurRad="38100" dist="38100" dir="2700000" algn="tl">
                    <a:srgbClr val="000000">
                      <a:alpha val="43137"/>
                    </a:srgbClr>
                  </a:outerShdw>
                </a:effectLst>
                <a:latin typeface="Maiandra GD" pitchFamily="34" charset="0"/>
              </a:rPr>
              <a:t>Los tres momentos constituyen una sola experiencia  que tiende  a la Unión con Dios</a:t>
            </a:r>
            <a:endParaRPr lang="es-EC" sz="4000" b="1" i="1" dirty="0" smtClean="0">
              <a:solidFill>
                <a:srgbClr val="FFFF00"/>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kumimoji="0" lang="es-MX" sz="40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aiandra GD"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ERTO1.jpg"/>
          <p:cNvPicPr>
            <a:picLocks noChangeAspect="1"/>
          </p:cNvPicPr>
          <p:nvPr/>
        </p:nvPicPr>
        <p:blipFill>
          <a:blip r:embed="rId2" cstate="print"/>
          <a:stretch>
            <a:fillRect/>
          </a:stretch>
        </p:blipFill>
        <p:spPr>
          <a:xfrm>
            <a:off x="0" y="0"/>
            <a:ext cx="9148911" cy="6861684"/>
          </a:xfrm>
          <a:prstGeom prst="rect">
            <a:avLst/>
          </a:prstGeom>
        </p:spPr>
      </p:pic>
      <p:sp>
        <p:nvSpPr>
          <p:cNvPr id="2" name="2 Subtítulo"/>
          <p:cNvSpPr txBox="1">
            <a:spLocks/>
          </p:cNvSpPr>
          <p:nvPr/>
        </p:nvSpPr>
        <p:spPr>
          <a:xfrm>
            <a:off x="683568" y="836712"/>
            <a:ext cx="7704856" cy="4968552"/>
          </a:xfrm>
          <a:prstGeom prst="rect">
            <a:avLst/>
          </a:prstGeom>
        </p:spPr>
        <p:txBody>
          <a:bodyPr>
            <a:noAutofit/>
          </a:bodyPr>
          <a:lstStyle/>
          <a:p>
            <a:pPr marL="342900" lvl="0" indent="-342900" algn="ctr">
              <a:spcBef>
                <a:spcPct val="20000"/>
              </a:spcBef>
              <a:buClr>
                <a:schemeClr val="accent1"/>
              </a:buClr>
              <a:buSzPct val="70000"/>
            </a:pPr>
            <a:r>
              <a:rPr lang="es-EC" sz="3600" b="1" i="1" dirty="0" smtClean="0">
                <a:solidFill>
                  <a:srgbClr val="00B0F0"/>
                </a:solidFill>
                <a:latin typeface="+mj-lt"/>
              </a:rPr>
              <a:t>NO ESTAMOS HUECOS!</a:t>
            </a:r>
          </a:p>
          <a:p>
            <a:pPr marL="342900" lvl="0" indent="-342900" algn="ctr">
              <a:spcBef>
                <a:spcPct val="20000"/>
              </a:spcBef>
              <a:buClr>
                <a:schemeClr val="accent1"/>
              </a:buClr>
              <a:buSzPct val="70000"/>
            </a:pPr>
            <a:r>
              <a:rPr lang="es-CO" sz="3600" b="1" i="1" dirty="0" smtClean="0">
                <a:solidFill>
                  <a:srgbClr val="00B0F0"/>
                </a:solidFill>
                <a:latin typeface="+mj-lt"/>
              </a:rPr>
              <a:t>“Ya sabéis que Dios está en todas partes. Pues, claro está que adonde está el Rey, allí dicen está la corte; en fin, que adonde está Dios allí es el cielo… Pues mirad que dice San Agustín que le buscaba en muchas partes y que le vino a hallar dentro de sí mismo” (C 28, 5). </a:t>
            </a:r>
            <a:endParaRPr kumimoji="0" lang="es-MX" sz="3600" b="1" i="1" strike="noStrike" kern="1200" cap="none" spc="0" normalizeH="0" baseline="0" noProof="0" dirty="0">
              <a:ln>
                <a:noFill/>
              </a:ln>
              <a:solidFill>
                <a:srgbClr val="00B0F0"/>
              </a:solidFill>
              <a:uLnTx/>
              <a:uFillTx/>
              <a:latin typeface="+mj-l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3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3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ERTO2.jpg"/>
          <p:cNvPicPr>
            <a:picLocks noChangeAspect="1"/>
          </p:cNvPicPr>
          <p:nvPr/>
        </p:nvPicPr>
        <p:blipFill>
          <a:blip r:embed="rId2" cstate="print"/>
          <a:stretch>
            <a:fillRect/>
          </a:stretch>
        </p:blipFill>
        <p:spPr>
          <a:xfrm>
            <a:off x="-5892" y="0"/>
            <a:ext cx="9149892" cy="6858000"/>
          </a:xfrm>
          <a:prstGeom prst="rect">
            <a:avLst/>
          </a:prstGeom>
        </p:spPr>
      </p:pic>
      <p:sp>
        <p:nvSpPr>
          <p:cNvPr id="2" name="2 Subtítulo"/>
          <p:cNvSpPr txBox="1">
            <a:spLocks/>
          </p:cNvSpPr>
          <p:nvPr/>
        </p:nvSpPr>
        <p:spPr>
          <a:xfrm>
            <a:off x="395536" y="260648"/>
            <a:ext cx="8352928" cy="5544616"/>
          </a:xfrm>
          <a:prstGeom prst="rect">
            <a:avLst/>
          </a:prstGeom>
        </p:spPr>
        <p:txBody>
          <a:bodyPr>
            <a:noAutofit/>
          </a:bodyPr>
          <a:lstStyle/>
          <a:p>
            <a:pPr marL="342900" indent="-342900" algn="ctr">
              <a:spcBef>
                <a:spcPct val="20000"/>
              </a:spcBef>
              <a:buClr>
                <a:schemeClr val="accent1"/>
              </a:buClr>
              <a:buSzPct val="70000"/>
            </a:pPr>
            <a:endParaRPr lang="es-CO" sz="3200" i="1" dirty="0" smtClean="0">
              <a:solidFill>
                <a:schemeClr val="accent1">
                  <a:lumMod val="60000"/>
                  <a:lumOff val="40000"/>
                </a:schemeClr>
              </a:solidFill>
            </a:endParaRPr>
          </a:p>
          <a:p>
            <a:pPr marL="342900" indent="-342900" algn="ctr">
              <a:spcBef>
                <a:spcPct val="20000"/>
              </a:spcBef>
              <a:buClr>
                <a:schemeClr val="accent1"/>
              </a:buClr>
              <a:buSzPct val="70000"/>
            </a:pPr>
            <a:r>
              <a:rPr lang="es-CO" sz="3200" i="1" dirty="0" smtClean="0">
                <a:solidFill>
                  <a:schemeClr val="accent1">
                    <a:lumMod val="60000"/>
                    <a:lumOff val="40000"/>
                  </a:schemeClr>
                </a:solidFill>
                <a:latin typeface="+mj-lt"/>
              </a:rPr>
              <a:t> </a:t>
            </a:r>
            <a:r>
              <a:rPr lang="es-CO" sz="4000" b="1" i="1" dirty="0" smtClean="0">
                <a:solidFill>
                  <a:srgbClr val="FFFF00"/>
                </a:solidFill>
                <a:effectLst>
                  <a:outerShdw blurRad="38100" dist="38100" dir="2700000" algn="tl">
                    <a:srgbClr val="000000">
                      <a:alpha val="43137"/>
                    </a:srgbClr>
                  </a:outerShdw>
                </a:effectLst>
                <a:latin typeface="+mj-lt"/>
              </a:rPr>
              <a:t>“…si se usa algunos días y nos hacemos esta fuerza, verse ha claro la ganancia y entenderán, en comenzando a rezar, que se vienen las abejas a la colmena y entrarán a ella para labrar la miel, y esto sin cuidado nuestro…” (C 28, 7).  </a:t>
            </a:r>
            <a:endParaRPr lang="es-EC" sz="4000" b="1" i="1" dirty="0" smtClean="0">
              <a:solidFill>
                <a:srgbClr val="FFFF00"/>
              </a:solidFill>
              <a:effectLst>
                <a:outerShdw blurRad="38100" dist="38100" dir="2700000" algn="tl">
                  <a:srgbClr val="000000">
                    <a:alpha val="43137"/>
                  </a:srgbClr>
                </a:outerShdw>
              </a:effectLst>
              <a:latin typeface="+mj-lt"/>
            </a:endParaRPr>
          </a:p>
          <a:p>
            <a:pPr marL="342900" lvl="0" indent="-342900" algn="ctr">
              <a:spcBef>
                <a:spcPct val="20000"/>
              </a:spcBef>
              <a:buClr>
                <a:schemeClr val="accent1"/>
              </a:buClr>
              <a:buSzPct val="70000"/>
            </a:pPr>
            <a:endParaRPr kumimoji="0" lang="es-MX" sz="3200" b="1" i="1"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aiandra GD"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3 Imagen" descr="oracion.jpg"/>
          <p:cNvPicPr>
            <a:picLocks noChangeAspect="1"/>
          </p:cNvPicPr>
          <p:nvPr/>
        </p:nvPicPr>
        <p:blipFill>
          <a:blip r:embed="rId2" cstate="print"/>
          <a:srcRect b="8331"/>
          <a:stretch>
            <a:fillRect/>
          </a:stretch>
        </p:blipFill>
        <p:spPr bwMode="auto">
          <a:xfrm>
            <a:off x="0" y="-1588"/>
            <a:ext cx="9144000" cy="6859588"/>
          </a:xfrm>
          <a:prstGeom prst="rect">
            <a:avLst/>
          </a:prstGeom>
          <a:noFill/>
          <a:ln w="9525">
            <a:noFill/>
            <a:miter lim="800000"/>
            <a:headEnd/>
            <a:tailEnd/>
          </a:ln>
        </p:spPr>
      </p:pic>
      <p:sp>
        <p:nvSpPr>
          <p:cNvPr id="2" name="1 Título"/>
          <p:cNvSpPr>
            <a:spLocks noGrp="1"/>
          </p:cNvSpPr>
          <p:nvPr>
            <p:ph type="title"/>
          </p:nvPr>
        </p:nvSpPr>
        <p:spPr>
          <a:xfrm>
            <a:off x="357188" y="548680"/>
            <a:ext cx="8372475" cy="1152127"/>
          </a:xfrm>
        </p:spPr>
        <p:txBody>
          <a:bodyPr rtlCol="0">
            <a:normAutofit fontScale="90000"/>
          </a:bodyPr>
          <a:lstStyle/>
          <a:p>
            <a:pPr algn="ctr" eaLnBrk="1" fontAlgn="auto" hangingPunct="1">
              <a:spcAft>
                <a:spcPts val="0"/>
              </a:spcAft>
              <a:defRPr/>
            </a:pPr>
            <a:r>
              <a:rPr lang="es-ES" sz="3500" b="1" dirty="0" smtClean="0">
                <a:solidFill>
                  <a:srgbClr val="FFFF00"/>
                </a:solidFill>
              </a:rPr>
              <a:t>  ORACION  Y PALABRAS DE SABIDURIA DE JESUS</a:t>
            </a:r>
            <a:endParaRPr lang="es-ES" sz="3500" b="1" dirty="0">
              <a:solidFill>
                <a:srgbClr val="FFFF00"/>
              </a:solidFill>
            </a:endParaRPr>
          </a:p>
        </p:txBody>
      </p:sp>
      <p:sp>
        <p:nvSpPr>
          <p:cNvPr id="8196" name="2 Marcador de contenido"/>
          <p:cNvSpPr>
            <a:spLocks noGrp="1"/>
          </p:cNvSpPr>
          <p:nvPr>
            <p:ph idx="1"/>
          </p:nvPr>
        </p:nvSpPr>
        <p:spPr>
          <a:xfrm>
            <a:off x="457200" y="2286000"/>
            <a:ext cx="8229600" cy="3840163"/>
          </a:xfrm>
        </p:spPr>
        <p:txBody>
          <a:bodyPr/>
          <a:lstStyle/>
          <a:p>
            <a:pPr algn="ctr" eaLnBrk="1" hangingPunct="1">
              <a:buFont typeface="Arial" charset="0"/>
              <a:buNone/>
              <a:defRPr/>
            </a:pPr>
            <a:endParaRPr lang="es-ES" dirty="0" smtClean="0">
              <a:solidFill>
                <a:srgbClr val="FFFF00"/>
              </a:solidFill>
            </a:endParaRPr>
          </a:p>
          <a:p>
            <a:pPr algn="ctr" eaLnBrk="1" hangingPunct="1">
              <a:buFont typeface="Arial" charset="0"/>
              <a:buNone/>
              <a:defRPr/>
            </a:pPr>
            <a:r>
              <a:rPr lang="es-ES" b="1" dirty="0" smtClean="0">
                <a:solidFill>
                  <a:srgbClr val="FFFF00"/>
                </a:solidFill>
              </a:rPr>
              <a:t>Sermón de la Montaña  </a:t>
            </a:r>
          </a:p>
          <a:p>
            <a:pPr algn="ctr" eaLnBrk="1" hangingPunct="1">
              <a:buFont typeface="Arial" charset="0"/>
              <a:buNone/>
              <a:defRPr/>
            </a:pPr>
            <a:r>
              <a:rPr lang="es-ES" b="1" i="1" dirty="0" smtClean="0">
                <a:solidFill>
                  <a:srgbClr val="FFFF00"/>
                </a:solidFill>
              </a:rPr>
              <a:t>“ CUANDO ORES, ENTRA A TU HABITACION INTERIOR, CIERRA LA PUERTA Y ORA A TU PADRE EN SECRETO. Y TU PADRE QUE VE LO SECRETO, TE RECOMPENSARA”  (Mt 6:6).</a:t>
            </a:r>
          </a:p>
          <a:p>
            <a:pPr eaLnBrk="1" hangingPunct="1">
              <a:defRPr/>
            </a:pPr>
            <a:endParaRPr lang="es-ES" dirty="0" smtClean="0">
              <a:solidFill>
                <a:schemeClr val="tx2">
                  <a:lumMod val="60000"/>
                  <a:lumOff val="40000"/>
                </a:schemeClr>
              </a:solidFill>
            </a:endParaRPr>
          </a:p>
          <a:p>
            <a:pPr eaLnBrk="1" hangingPunct="1">
              <a:defRPr/>
            </a:pPr>
            <a:endParaRPr lang="es-ES"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ERTOCASTILLO.jpg"/>
          <p:cNvPicPr>
            <a:picLocks noChangeAspect="1"/>
          </p:cNvPicPr>
          <p:nvPr/>
        </p:nvPicPr>
        <p:blipFill>
          <a:blip r:embed="rId2" cstate="print"/>
          <a:stretch>
            <a:fillRect/>
          </a:stretch>
        </p:blipFill>
        <p:spPr>
          <a:xfrm>
            <a:off x="0" y="0"/>
            <a:ext cx="9144001" cy="6858001"/>
          </a:xfrm>
          <a:prstGeom prst="rect">
            <a:avLst/>
          </a:prstGeom>
        </p:spPr>
      </p:pic>
      <p:sp>
        <p:nvSpPr>
          <p:cNvPr id="2" name="2 Subtítulo"/>
          <p:cNvSpPr txBox="1">
            <a:spLocks/>
          </p:cNvSpPr>
          <p:nvPr/>
        </p:nvSpPr>
        <p:spPr>
          <a:xfrm>
            <a:off x="395536" y="188640"/>
            <a:ext cx="8352928" cy="6480720"/>
          </a:xfrm>
          <a:prstGeom prst="rect">
            <a:avLst/>
          </a:prstGeom>
        </p:spPr>
        <p:txBody>
          <a:bodyPr>
            <a:noAutofit/>
          </a:bodyPr>
          <a:lstStyle/>
          <a:p>
            <a:pPr marL="342900" lvl="0" indent="-342900" algn="ctr">
              <a:spcBef>
                <a:spcPct val="20000"/>
              </a:spcBef>
              <a:buClr>
                <a:schemeClr val="accent1"/>
              </a:buClr>
              <a:buSzPct val="70000"/>
            </a:pPr>
            <a:r>
              <a:rPr lang="es-EC" sz="4000" b="1" i="1" dirty="0" smtClean="0">
                <a:latin typeface="Maiandra GD" pitchFamily="34" charset="0"/>
              </a:rPr>
              <a:t>SEÑALES Y EFECTOS DE ESTA ORACIÓN</a:t>
            </a:r>
          </a:p>
          <a:p>
            <a:pPr marL="342900" indent="-342900" algn="ctr">
              <a:spcBef>
                <a:spcPct val="20000"/>
              </a:spcBef>
              <a:buClr>
                <a:schemeClr val="accent1"/>
              </a:buClr>
              <a:buSzPct val="70000"/>
            </a:pPr>
            <a:endParaRPr lang="es-CO" sz="3600" i="1" dirty="0" smtClean="0">
              <a:solidFill>
                <a:srgbClr val="FFFF00"/>
              </a:solidFill>
            </a:endParaRPr>
          </a:p>
          <a:p>
            <a:pPr marL="342900" indent="-342900" algn="ctr">
              <a:spcBef>
                <a:spcPct val="20000"/>
              </a:spcBef>
              <a:buClr>
                <a:schemeClr val="accent1"/>
              </a:buClr>
              <a:buSzPct val="70000"/>
            </a:pPr>
            <a:r>
              <a:rPr lang="es-CO" sz="3200" b="1" i="1" dirty="0" smtClean="0">
                <a:solidFill>
                  <a:schemeClr val="bg2"/>
                </a:solidFill>
                <a:effectLst>
                  <a:outerShdw blurRad="38100" dist="38100" dir="2700000" algn="tl">
                    <a:srgbClr val="000000">
                      <a:alpha val="43137"/>
                    </a:srgbClr>
                  </a:outerShdw>
                </a:effectLst>
              </a:rPr>
              <a:t>“Tratad con El como con padre y como con hermano y como con señor y como con esposo…”. (C 28, 3). </a:t>
            </a:r>
          </a:p>
          <a:p>
            <a:pPr marL="342900" indent="-342900" algn="ctr">
              <a:spcBef>
                <a:spcPct val="20000"/>
              </a:spcBef>
              <a:buClr>
                <a:schemeClr val="accent1"/>
              </a:buClr>
              <a:buSzPct val="70000"/>
            </a:pPr>
            <a:r>
              <a:rPr lang="es-CO" sz="3200" b="1" i="1" dirty="0" smtClean="0">
                <a:solidFill>
                  <a:schemeClr val="bg2"/>
                </a:solidFill>
                <a:effectLst>
                  <a:outerShdw blurRad="38100" dist="38100" dir="2700000" algn="tl">
                    <a:srgbClr val="000000">
                      <a:alpha val="43137"/>
                    </a:srgbClr>
                  </a:outerShdw>
                </a:effectLst>
              </a:rPr>
              <a:t> </a:t>
            </a:r>
          </a:p>
          <a:p>
            <a:pPr marL="342900" indent="-342900" algn="ctr">
              <a:spcBef>
                <a:spcPct val="20000"/>
              </a:spcBef>
              <a:buClr>
                <a:schemeClr val="accent1"/>
              </a:buClr>
              <a:buSzPct val="70000"/>
            </a:pPr>
            <a:r>
              <a:rPr lang="es-CO" sz="3200" b="1" i="1" u="sng" dirty="0" smtClean="0">
                <a:solidFill>
                  <a:schemeClr val="bg2"/>
                </a:solidFill>
                <a:effectLst>
                  <a:outerShdw blurRad="38100" dist="38100" dir="2700000" algn="tl">
                    <a:srgbClr val="000000">
                      <a:alpha val="43137"/>
                    </a:srgbClr>
                  </a:outerShdw>
                </a:effectLst>
              </a:rPr>
              <a:t>“Como El no ha de forzar nuestra voluntad, toma lo que le damos, mas no se da a Sí del todo hasta que no nos damos del todo”  </a:t>
            </a:r>
          </a:p>
          <a:p>
            <a:pPr marL="342900" indent="-342900" algn="ctr">
              <a:spcBef>
                <a:spcPct val="20000"/>
              </a:spcBef>
              <a:buClr>
                <a:schemeClr val="accent1"/>
              </a:buClr>
              <a:buSzPct val="70000"/>
            </a:pPr>
            <a:r>
              <a:rPr lang="es-CO" sz="3200" b="1" i="1" u="sng" dirty="0" smtClean="0">
                <a:solidFill>
                  <a:schemeClr val="bg2"/>
                </a:solidFill>
                <a:effectLst>
                  <a:outerShdw blurRad="38100" dist="38100" dir="2700000" algn="tl">
                    <a:srgbClr val="000000">
                      <a:alpha val="43137"/>
                    </a:srgbClr>
                  </a:outerShdw>
                </a:effectLst>
              </a:rPr>
              <a:t>(C 28, 12). </a:t>
            </a:r>
          </a:p>
          <a:p>
            <a:pPr marL="342900" lvl="0" indent="-342900" algn="ctr">
              <a:spcBef>
                <a:spcPct val="20000"/>
              </a:spcBef>
              <a:buClr>
                <a:schemeClr val="accent1"/>
              </a:buClr>
              <a:buSzPct val="70000"/>
            </a:pPr>
            <a:endParaRPr lang="es-EC" sz="3600" b="1" i="1" dirty="0" smtClean="0">
              <a:solidFill>
                <a:srgbClr val="FFFF00"/>
              </a:solidFill>
              <a:effectLst>
                <a:outerShdw blurRad="38100" dist="38100" dir="2700000" algn="tl">
                  <a:srgbClr val="000000">
                    <a:alpha val="43137"/>
                  </a:srgbClr>
                </a:outerShdw>
              </a:effectLst>
              <a:latin typeface="Maiandra GD" pitchFamily="34" charset="0"/>
            </a:endParaRPr>
          </a:p>
        </p:txBody>
      </p:sp>
      <p:sp>
        <p:nvSpPr>
          <p:cNvPr id="39937" name="Rectangle 1"/>
          <p:cNvSpPr>
            <a:spLocks noChangeArrowheads="1"/>
          </p:cNvSpPr>
          <p:nvPr/>
        </p:nvSpPr>
        <p:spPr bwMode="auto">
          <a:xfrm>
            <a:off x="4439592" y="43934"/>
            <a:ext cx="2648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4439579" y="43934"/>
            <a:ext cx="2648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3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amond(in)">
                                      <p:cBhvr>
                                        <p:cTn id="17" dur="3000"/>
                                        <p:tgtEl>
                                          <p:spTgt spid="2">
                                            <p:txEl>
                                              <p:pRg st="4" end="4"/>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diamond(in)">
                                      <p:cBhvr>
                                        <p:cTn id="20" dur="3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urallasavila.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755576" y="620688"/>
            <a:ext cx="7704856" cy="5544616"/>
          </a:xfrm>
          <a:prstGeom prst="rect">
            <a:avLst/>
          </a:prstGeom>
        </p:spPr>
        <p:txBody>
          <a:bodyPr>
            <a:noAutofit/>
          </a:bodyPr>
          <a:lstStyle/>
          <a:p>
            <a:pPr algn="ctr"/>
            <a:endParaRPr lang="es-EC" b="1" i="1" dirty="0" smtClean="0">
              <a:solidFill>
                <a:schemeClr val="accent6">
                  <a:lumMod val="40000"/>
                  <a:lumOff val="60000"/>
                </a:schemeClr>
              </a:solidFill>
              <a:effectLst>
                <a:outerShdw blurRad="38100" dist="38100" dir="2700000" algn="tl">
                  <a:srgbClr val="000000">
                    <a:alpha val="43137"/>
                  </a:srgbClr>
                </a:outerShdw>
              </a:effectLst>
              <a:latin typeface="Maiandra GD" pitchFamily="34" charset="0"/>
            </a:endParaRPr>
          </a:p>
          <a:p>
            <a:pPr algn="ctr"/>
            <a:r>
              <a:rPr lang="es-EC" sz="3600" b="1" i="1" dirty="0" smtClean="0">
                <a:solidFill>
                  <a:schemeClr val="bg1"/>
                </a:solidFill>
                <a:effectLst>
                  <a:outerShdw blurRad="38100" dist="38100" dir="2700000" algn="tl">
                    <a:srgbClr val="000000">
                      <a:alpha val="43137"/>
                    </a:srgbClr>
                  </a:outerShdw>
                </a:effectLst>
                <a:latin typeface="Maiandra GD" pitchFamily="34" charset="0"/>
              </a:rPr>
              <a:t>MEDIOS PARA PROCURAR ESTA ORACIÓN</a:t>
            </a:r>
          </a:p>
          <a:p>
            <a:pPr algn="ctr"/>
            <a:endParaRPr lang="es-EC" b="1" i="1" dirty="0" smtClean="0">
              <a:solidFill>
                <a:schemeClr val="bg1"/>
              </a:solidFill>
              <a:effectLst>
                <a:outerShdw blurRad="38100" dist="38100" dir="2700000" algn="tl">
                  <a:srgbClr val="000000">
                    <a:alpha val="43137"/>
                  </a:srgbClr>
                </a:outerShdw>
              </a:effectLst>
              <a:latin typeface="Maiandra GD" pitchFamily="34" charset="0"/>
            </a:endParaRPr>
          </a:p>
          <a:p>
            <a:pPr algn="ctr">
              <a:buFont typeface="Arial" pitchFamily="34" charset="0"/>
              <a:buChar char="•"/>
            </a:pPr>
            <a:r>
              <a:rPr lang="es-EC" sz="3600" b="1" i="1" dirty="0" smtClean="0">
                <a:solidFill>
                  <a:schemeClr val="bg1"/>
                </a:solidFill>
                <a:effectLst>
                  <a:outerShdw blurRad="38100" dist="38100" dir="2700000" algn="tl">
                    <a:srgbClr val="000000">
                      <a:alpha val="43137"/>
                    </a:srgbClr>
                  </a:outerShdw>
                </a:effectLst>
                <a:latin typeface="Maiandra GD" pitchFamily="34" charset="0"/>
              </a:rPr>
              <a:t>Entrarse dentro de sí</a:t>
            </a:r>
          </a:p>
          <a:p>
            <a:pPr algn="ctr">
              <a:buFont typeface="Arial" pitchFamily="34" charset="0"/>
              <a:buChar char="•"/>
            </a:pPr>
            <a:r>
              <a:rPr lang="es-EC" sz="3600" b="1" i="1" dirty="0" smtClean="0">
                <a:solidFill>
                  <a:schemeClr val="bg1"/>
                </a:solidFill>
                <a:effectLst>
                  <a:outerShdw blurRad="38100" dist="38100" dir="2700000" algn="tl">
                    <a:srgbClr val="000000">
                      <a:alpha val="43137"/>
                    </a:srgbClr>
                  </a:outerShdw>
                </a:effectLst>
                <a:latin typeface="Maiandra GD" pitchFamily="34" charset="0"/>
              </a:rPr>
              <a:t>“Poner los ojos en El”</a:t>
            </a:r>
          </a:p>
          <a:p>
            <a:pPr algn="ctr">
              <a:buFont typeface="Arial" pitchFamily="34" charset="0"/>
              <a:buChar char="•"/>
            </a:pPr>
            <a:r>
              <a:rPr lang="es-EC" sz="3600" b="1" i="1" dirty="0" smtClean="0">
                <a:solidFill>
                  <a:schemeClr val="bg1"/>
                </a:solidFill>
                <a:effectLst>
                  <a:outerShdw blurRad="38100" dist="38100" dir="2700000" algn="tl">
                    <a:srgbClr val="000000">
                      <a:alpha val="43137"/>
                    </a:srgbClr>
                  </a:outerShdw>
                </a:effectLst>
                <a:latin typeface="Maiandra GD" pitchFamily="34" charset="0"/>
              </a:rPr>
              <a:t>“Soledad en compañía”</a:t>
            </a:r>
          </a:p>
          <a:p>
            <a:pPr algn="ctr">
              <a:buFont typeface="Arial" pitchFamily="34" charset="0"/>
              <a:buChar char="•"/>
            </a:pPr>
            <a:r>
              <a:rPr lang="es-EC" sz="3600" b="1" i="1" dirty="0" smtClean="0">
                <a:solidFill>
                  <a:schemeClr val="bg1"/>
                </a:solidFill>
                <a:effectLst>
                  <a:outerShdw blurRad="38100" dist="38100" dir="2700000" algn="tl">
                    <a:srgbClr val="000000">
                      <a:alpha val="43137"/>
                    </a:srgbClr>
                  </a:outerShdw>
                </a:effectLst>
                <a:latin typeface="Maiandra GD" pitchFamily="34" charset="0"/>
              </a:rPr>
              <a:t>Gustar del don de su presencia</a:t>
            </a:r>
          </a:p>
          <a:p>
            <a:pPr algn="ctr"/>
            <a:endParaRPr lang="es-EC" b="1" i="1" dirty="0" smtClean="0">
              <a:solidFill>
                <a:schemeClr val="accent6">
                  <a:lumMod val="40000"/>
                  <a:lumOff val="60000"/>
                </a:schemeClr>
              </a:solidFill>
              <a:effectLst>
                <a:outerShdw blurRad="38100" dist="38100" dir="2700000" algn="tl">
                  <a:srgbClr val="000000">
                    <a:alpha val="43137"/>
                  </a:srgbClr>
                </a:outerShdw>
              </a:effectLst>
              <a:latin typeface="Maiandra GD" pitchFamily="34" charset="0"/>
            </a:endParaRPr>
          </a:p>
          <a:p>
            <a:pPr algn="ctr"/>
            <a:endParaRPr lang="es-EC" b="1" i="1" dirty="0" smtClean="0">
              <a:solidFill>
                <a:schemeClr val="accent6">
                  <a:lumMod val="40000"/>
                  <a:lumOff val="60000"/>
                </a:schemeClr>
              </a:solidFill>
              <a:effectLst>
                <a:outerShdw blurRad="38100" dist="38100" dir="2700000" algn="tl">
                  <a:srgbClr val="000000">
                    <a:alpha val="43137"/>
                  </a:srgbClr>
                </a:outerShdw>
              </a:effectLst>
              <a:latin typeface="Maiandra GD" pitchFamily="34" charset="0"/>
            </a:endParaRPr>
          </a:p>
          <a:p>
            <a:pPr algn="ctr"/>
            <a:endParaRPr lang="es-EC" b="1" i="1" dirty="0" smtClean="0">
              <a:solidFill>
                <a:schemeClr val="accent6">
                  <a:lumMod val="40000"/>
                  <a:lumOff val="60000"/>
                </a:schemeClr>
              </a:solidFill>
              <a:effectLst>
                <a:outerShdw blurRad="38100" dist="38100" dir="2700000" algn="tl">
                  <a:srgbClr val="000000">
                    <a:alpha val="43137"/>
                  </a:srgbClr>
                </a:outerShdw>
              </a:effectLst>
              <a:latin typeface="Maiandra GD" pitchFamily="34" charset="0"/>
            </a:endParaRPr>
          </a:p>
          <a:p>
            <a:pPr algn="ctr"/>
            <a:endParaRPr lang="es-EC" b="1" i="1" dirty="0" smtClean="0">
              <a:solidFill>
                <a:schemeClr val="accent6">
                  <a:lumMod val="40000"/>
                  <a:lumOff val="60000"/>
                </a:schemeClr>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3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4824536"/>
          </a:xfrm>
        </p:spPr>
        <p:txBody>
          <a:bodyPr>
            <a:normAutofit/>
          </a:bodyPr>
          <a:lstStyle/>
          <a:p>
            <a:r>
              <a:rPr lang="es-CO" sz="5400" b="1" dirty="0" smtClean="0">
                <a:effectLst>
                  <a:outerShdw blurRad="38100" dist="38100" dir="2700000" algn="tl">
                    <a:srgbClr val="000000">
                      <a:alpha val="43137"/>
                    </a:srgbClr>
                  </a:outerShdw>
                </a:effectLst>
                <a:latin typeface="+mn-lt"/>
              </a:rPr>
              <a:t>- II –</a:t>
            </a:r>
            <a:br>
              <a:rPr lang="es-CO" sz="5400" b="1" dirty="0" smtClean="0">
                <a:effectLst>
                  <a:outerShdw blurRad="38100" dist="38100" dir="2700000" algn="tl">
                    <a:srgbClr val="000000">
                      <a:alpha val="43137"/>
                    </a:srgbClr>
                  </a:outerShdw>
                </a:effectLst>
                <a:latin typeface="+mn-lt"/>
              </a:rPr>
            </a:br>
            <a:r>
              <a:rPr lang="es-CO" sz="5400" b="1" dirty="0" smtClean="0">
                <a:effectLst>
                  <a:outerShdw blurRad="38100" dist="38100" dir="2700000" algn="tl">
                    <a:srgbClr val="000000">
                      <a:alpha val="43137"/>
                    </a:srgbClr>
                  </a:outerShdw>
                </a:effectLst>
                <a:latin typeface="+mn-lt"/>
              </a:rPr>
              <a:t>ACTITUDES </a:t>
            </a:r>
            <a:br>
              <a:rPr lang="es-CO" sz="5400" b="1" dirty="0" smtClean="0">
                <a:effectLst>
                  <a:outerShdw blurRad="38100" dist="38100" dir="2700000" algn="tl">
                    <a:srgbClr val="000000">
                      <a:alpha val="43137"/>
                    </a:srgbClr>
                  </a:outerShdw>
                </a:effectLst>
                <a:latin typeface="+mn-lt"/>
              </a:rPr>
            </a:br>
            <a:r>
              <a:rPr lang="es-CO" sz="5400" b="1" dirty="0" smtClean="0">
                <a:effectLst>
                  <a:outerShdw blurRad="38100" dist="38100" dir="2700000" algn="tl">
                    <a:srgbClr val="000000">
                      <a:alpha val="43137"/>
                    </a:srgbClr>
                  </a:outerShdw>
                </a:effectLst>
                <a:latin typeface="+mn-lt"/>
              </a:rPr>
              <a:t>DE LA </a:t>
            </a:r>
            <a:br>
              <a:rPr lang="es-CO" sz="5400" b="1" dirty="0" smtClean="0">
                <a:effectLst>
                  <a:outerShdw blurRad="38100" dist="38100" dir="2700000" algn="tl">
                    <a:srgbClr val="000000">
                      <a:alpha val="43137"/>
                    </a:srgbClr>
                  </a:outerShdw>
                </a:effectLst>
                <a:latin typeface="+mn-lt"/>
              </a:rPr>
            </a:br>
            <a:r>
              <a:rPr lang="es-CO" sz="5400" b="1" dirty="0" smtClean="0">
                <a:effectLst>
                  <a:outerShdw blurRad="38100" dist="38100" dir="2700000" algn="tl">
                    <a:srgbClr val="000000">
                      <a:alpha val="43137"/>
                    </a:srgbClr>
                  </a:outerShdw>
                </a:effectLst>
                <a:latin typeface="+mn-lt"/>
              </a:rPr>
              <a:t>ORACIÓN TERESIANA</a:t>
            </a:r>
            <a:endParaRPr lang="es-CO" sz="54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ozo-piedra2.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179512" y="332656"/>
            <a:ext cx="8712968" cy="5832648"/>
          </a:xfrm>
          <a:prstGeom prst="rect">
            <a:avLst/>
          </a:prstGeom>
        </p:spPr>
        <p:txBody>
          <a:bodyPr>
            <a:noAutofit/>
          </a:bodyPr>
          <a:lstStyle/>
          <a:p>
            <a:pPr marL="342900" lvl="0" indent="-342900" algn="ctr">
              <a:spcBef>
                <a:spcPct val="20000"/>
              </a:spcBef>
              <a:buClr>
                <a:schemeClr val="accent1"/>
              </a:buClr>
              <a:buSzPct val="70000"/>
            </a:pPr>
            <a:endParaRPr lang="es-EC" sz="40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r>
              <a:rPr lang="es-EC" sz="4000" b="1" i="1" dirty="0" smtClean="0">
                <a:solidFill>
                  <a:schemeClr val="accent1">
                    <a:lumMod val="20000"/>
                    <a:lumOff val="80000"/>
                  </a:schemeClr>
                </a:solidFill>
                <a:latin typeface="Maiandra GD" pitchFamily="34" charset="0"/>
              </a:rPr>
              <a:t>B) ACTITUDES DE LA ORACIÓN TERESIANA</a:t>
            </a:r>
          </a:p>
          <a:p>
            <a:pPr marL="342900" lvl="0" indent="-342900">
              <a:spcBef>
                <a:spcPct val="20000"/>
              </a:spcBef>
              <a:buClr>
                <a:schemeClr val="accent1"/>
              </a:buClr>
              <a:buSzPct val="70000"/>
            </a:pPr>
            <a:r>
              <a:rPr lang="es-EC" sz="4000" b="1" i="1" dirty="0" smtClean="0">
                <a:latin typeface="Maiandra GD" pitchFamily="34" charset="0"/>
              </a:rPr>
              <a:t> </a:t>
            </a:r>
          </a:p>
          <a:p>
            <a:pPr marL="342900" lvl="0" indent="-342900">
              <a:spcBef>
                <a:spcPct val="20000"/>
              </a:spcBef>
              <a:buClr>
                <a:schemeClr val="accent1"/>
              </a:buClr>
              <a:buSzPct val="70000"/>
            </a:pPr>
            <a:r>
              <a:rPr lang="es-EC" sz="4000" b="1" i="1" dirty="0" smtClean="0">
                <a:solidFill>
                  <a:schemeClr val="bg1"/>
                </a:solidFill>
                <a:latin typeface="Maiandra GD" pitchFamily="34" charset="0"/>
              </a:rPr>
              <a:t>1 – Presupuesto básico</a:t>
            </a:r>
          </a:p>
          <a:p>
            <a:pPr marL="342900" lvl="0" indent="-342900">
              <a:spcBef>
                <a:spcPct val="20000"/>
              </a:spcBef>
              <a:buClr>
                <a:schemeClr val="accent1"/>
              </a:buClr>
              <a:buSzPct val="70000"/>
            </a:pPr>
            <a:r>
              <a:rPr lang="es-EC" sz="4000" b="1" i="1" dirty="0" smtClean="0">
                <a:solidFill>
                  <a:schemeClr val="bg1"/>
                </a:solidFill>
                <a:latin typeface="Maiandra GD" pitchFamily="34" charset="0"/>
              </a:rPr>
              <a:t>2 – Actitudes</a:t>
            </a:r>
          </a:p>
          <a:p>
            <a:pPr marL="342900" lvl="0" indent="-342900">
              <a:spcBef>
                <a:spcPct val="20000"/>
              </a:spcBef>
              <a:buClr>
                <a:schemeClr val="accent1"/>
              </a:buClr>
              <a:buSzPct val="70000"/>
            </a:pPr>
            <a:r>
              <a:rPr lang="es-EC" sz="4400" b="1" i="1" dirty="0" smtClean="0">
                <a:solidFill>
                  <a:schemeClr val="bg1"/>
                </a:solidFill>
                <a:latin typeface="Maiandra GD" pitchFamily="34" charset="0"/>
              </a:rPr>
              <a:t>3 </a:t>
            </a:r>
            <a:r>
              <a:rPr lang="es-EC" sz="4000" b="1" i="1" dirty="0" smtClean="0">
                <a:solidFill>
                  <a:schemeClr val="bg1"/>
                </a:solidFill>
                <a:latin typeface="Maiandra GD" pitchFamily="34" charset="0"/>
              </a:rPr>
              <a:t>– Dimensión Trinitaria</a:t>
            </a:r>
            <a:r>
              <a:rPr lang="es-EC" sz="4000" b="1" i="1" dirty="0" smtClean="0">
                <a:latin typeface="Maiandra GD" pitchFamily="34" charset="0"/>
              </a:rPr>
              <a:t>.</a:t>
            </a:r>
          </a:p>
          <a:p>
            <a:pPr marL="342900" lvl="0" indent="-342900" algn="ctr">
              <a:spcBef>
                <a:spcPct val="20000"/>
              </a:spcBef>
              <a:buClr>
                <a:schemeClr val="accent1"/>
              </a:buClr>
              <a:buSzPct val="70000"/>
            </a:pPr>
            <a:r>
              <a:rPr lang="es-EC" sz="5400" b="1" i="1" dirty="0" smtClean="0">
                <a:latin typeface="Maiandra GD" pitchFamily="34" charset="0"/>
              </a:rPr>
              <a: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blinds(horizontal)">
                                      <p:cBhvr>
                                        <p:cTn id="14" dur="3000"/>
                                        <p:tgtEl>
                                          <p:spTgt spid="2">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30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3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noria_g.jpg"/>
          <p:cNvPicPr>
            <a:picLocks noChangeAspect="1"/>
          </p:cNvPicPr>
          <p:nvPr/>
        </p:nvPicPr>
        <p:blipFill>
          <a:blip r:embed="rId2" cstate="print"/>
          <a:stretch>
            <a:fillRect/>
          </a:stretch>
        </p:blipFill>
        <p:spPr>
          <a:xfrm>
            <a:off x="0" y="1"/>
            <a:ext cx="9144000" cy="6853770"/>
          </a:xfrm>
          <a:prstGeom prst="rect">
            <a:avLst/>
          </a:prstGeom>
        </p:spPr>
      </p:pic>
      <p:sp>
        <p:nvSpPr>
          <p:cNvPr id="3" name="2 Subtítulo"/>
          <p:cNvSpPr txBox="1">
            <a:spLocks/>
          </p:cNvSpPr>
          <p:nvPr/>
        </p:nvSpPr>
        <p:spPr>
          <a:xfrm>
            <a:off x="467544" y="188640"/>
            <a:ext cx="8352928" cy="6264696"/>
          </a:xfrm>
          <a:prstGeom prst="rect">
            <a:avLst/>
          </a:prstGeom>
        </p:spPr>
        <p:txBody>
          <a:bodyPr>
            <a:noAutofit/>
          </a:bodyPr>
          <a:lstStyle/>
          <a:p>
            <a:pPr marL="342900" lvl="0" indent="-342900" algn="ctr">
              <a:spcBef>
                <a:spcPct val="20000"/>
              </a:spcBef>
              <a:buClr>
                <a:schemeClr val="accent1"/>
              </a:buClr>
              <a:buSzPct val="70000"/>
            </a:pPr>
            <a:r>
              <a:rPr lang="es-EC" sz="4400" b="1" i="1" dirty="0" smtClean="0">
                <a:solidFill>
                  <a:srgbClr val="FFFF00"/>
                </a:solidFill>
                <a:effectLst>
                  <a:outerShdw blurRad="38100" dist="38100" dir="2700000" algn="tl">
                    <a:srgbClr val="000000">
                      <a:alpha val="43137"/>
                    </a:srgbClr>
                  </a:outerShdw>
                </a:effectLst>
                <a:latin typeface="Maiandra GD" pitchFamily="34" charset="0"/>
              </a:rPr>
              <a:t>PRESUPUESTO BÁSICO:</a:t>
            </a:r>
          </a:p>
          <a:p>
            <a:pPr marL="342900" lvl="0" indent="-342900" algn="ctr">
              <a:spcBef>
                <a:spcPct val="20000"/>
              </a:spcBef>
              <a:buClr>
                <a:schemeClr val="accent1"/>
              </a:buClr>
              <a:buSzPct val="70000"/>
            </a:pPr>
            <a:r>
              <a:rPr lang="es-EC" sz="4000" b="1" i="1" dirty="0" smtClean="0">
                <a:solidFill>
                  <a:srgbClr val="FFFF00"/>
                </a:solidFill>
                <a:effectLst>
                  <a:outerShdw blurRad="38100" dist="38100" dir="2700000" algn="tl">
                    <a:srgbClr val="000000">
                      <a:alpha val="43137"/>
                    </a:srgbClr>
                  </a:outerShdw>
                </a:effectLst>
                <a:latin typeface="Maiandra GD" pitchFamily="34" charset="0"/>
              </a:rPr>
              <a:t>PONERSE EN </a:t>
            </a:r>
            <a:r>
              <a:rPr lang="es-EC" sz="4000" b="1" i="1" u="sng" dirty="0" smtClean="0">
                <a:solidFill>
                  <a:srgbClr val="FFFF00"/>
                </a:solidFill>
                <a:effectLst>
                  <a:outerShdw blurRad="38100" dist="38100" dir="2700000" algn="tl">
                    <a:srgbClr val="000000">
                      <a:alpha val="43137"/>
                    </a:srgbClr>
                  </a:outerShdw>
                </a:effectLst>
                <a:latin typeface="Maiandra GD" pitchFamily="34" charset="0"/>
              </a:rPr>
              <a:t>PRESENCIA DE CRISTO</a:t>
            </a:r>
          </a:p>
          <a:p>
            <a:pPr marL="342900" lvl="0" indent="-342900" algn="ctr">
              <a:spcBef>
                <a:spcPct val="20000"/>
              </a:spcBef>
              <a:buClr>
                <a:schemeClr val="accent1"/>
              </a:buClr>
              <a:buSzPct val="70000"/>
            </a:pPr>
            <a:r>
              <a:rPr lang="es-CO" sz="2800" b="1" i="1" dirty="0" smtClean="0">
                <a:solidFill>
                  <a:schemeClr val="bg1"/>
                </a:solidFill>
                <a:latin typeface="Arial Rounded MT Bold" pitchFamily="34" charset="0"/>
              </a:rPr>
              <a:t>“Procuraba lo más que podía traer a Jesucristo, nuestro bien y Señor, dentro de mí presente, y esta era mi manera de oración…” (V 4, 7)</a:t>
            </a:r>
            <a:r>
              <a:rPr lang="es-CO" sz="2800" b="1" dirty="0" smtClean="0">
                <a:solidFill>
                  <a:schemeClr val="bg1"/>
                </a:solidFill>
                <a:latin typeface="Arial Rounded MT Bold" pitchFamily="34" charset="0"/>
              </a:rPr>
              <a:t>. </a:t>
            </a:r>
            <a:endParaRPr lang="es-EC" sz="2800" b="1" i="1" dirty="0" smtClean="0">
              <a:solidFill>
                <a:schemeClr val="bg1"/>
              </a:solidFill>
              <a:effectLst>
                <a:outerShdw blurRad="38100" dist="38100" dir="2700000" algn="tl">
                  <a:srgbClr val="000000">
                    <a:alpha val="43137"/>
                  </a:srgbClr>
                </a:outerShdw>
              </a:effectLst>
              <a:latin typeface="Arial Rounded MT Bold" pitchFamily="34" charset="0"/>
            </a:endParaRPr>
          </a:p>
          <a:p>
            <a:pPr marL="342900" lvl="0" indent="-342900" algn="ctr">
              <a:spcBef>
                <a:spcPct val="20000"/>
              </a:spcBef>
              <a:buClr>
                <a:schemeClr val="accent1"/>
              </a:buClr>
              <a:buSzPct val="70000"/>
            </a:pPr>
            <a:endParaRPr lang="es-EC" sz="2800" b="1" i="1" dirty="0" smtClean="0">
              <a:solidFill>
                <a:schemeClr val="bg1"/>
              </a:solidFill>
              <a:effectLst>
                <a:outerShdw blurRad="38100" dist="38100" dir="2700000" algn="tl">
                  <a:srgbClr val="000000">
                    <a:alpha val="43137"/>
                  </a:srgbClr>
                </a:outerShdw>
              </a:effectLst>
              <a:latin typeface="Arial Rounded MT Bold" pitchFamily="34" charset="0"/>
            </a:endParaRPr>
          </a:p>
          <a:p>
            <a:pPr marL="342900" lvl="0" indent="-342900" algn="ctr">
              <a:spcBef>
                <a:spcPct val="20000"/>
              </a:spcBef>
              <a:buClr>
                <a:schemeClr val="accent1"/>
              </a:buClr>
              <a:buSzPct val="70000"/>
            </a:pPr>
            <a:r>
              <a:rPr lang="es-CO" sz="2800" b="1" i="1" dirty="0" smtClean="0">
                <a:solidFill>
                  <a:schemeClr val="bg1"/>
                </a:solidFill>
                <a:latin typeface="Arial Rounded MT Bold" pitchFamily="34" charset="0"/>
              </a:rPr>
              <a:t>“Tenía este modo de oración:  que, como  no podía discurrir con el entendimiento, procuraba representar a Cristo dentro de mí…” (V 9, 4)</a:t>
            </a:r>
            <a:r>
              <a:rPr lang="es-CO" sz="2800" b="1" dirty="0" smtClean="0">
                <a:solidFill>
                  <a:schemeClr val="bg1"/>
                </a:solidFill>
                <a:latin typeface="Arial Rounded MT Bold" pitchFamily="34" charset="0"/>
              </a:rPr>
              <a:t>. </a:t>
            </a:r>
            <a:endParaRPr lang="es-EC" sz="2800" b="1" i="1" dirty="0" smtClean="0">
              <a:solidFill>
                <a:schemeClr val="bg1"/>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3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6" dur="3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3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3" dur="3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agua2.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539552" y="188640"/>
            <a:ext cx="7920880" cy="6408712"/>
          </a:xfrm>
          <a:prstGeom prst="rect">
            <a:avLst/>
          </a:prstGeom>
        </p:spPr>
        <p:txBody>
          <a:bodyPr>
            <a:noAutofit/>
          </a:bodyPr>
          <a:lstStyle/>
          <a:p>
            <a:pPr marL="342900" lvl="0" indent="-342900" algn="ctr">
              <a:spcBef>
                <a:spcPct val="20000"/>
              </a:spcBef>
              <a:buClr>
                <a:schemeClr val="accent1"/>
              </a:buClr>
              <a:buSzPct val="70000"/>
            </a:pPr>
            <a:r>
              <a:rPr lang="es-EC" sz="4000" b="1" i="1" dirty="0" smtClean="0">
                <a:solidFill>
                  <a:srgbClr val="FF0000"/>
                </a:solidFill>
                <a:latin typeface="Maiandra GD" pitchFamily="34" charset="0"/>
              </a:rPr>
              <a:t>a) “Acompaña a quien te acompaña”</a:t>
            </a:r>
          </a:p>
          <a:p>
            <a:pPr marL="342900" lvl="0" indent="-342900" algn="ctr">
              <a:spcBef>
                <a:spcPct val="20000"/>
              </a:spcBef>
              <a:buClr>
                <a:schemeClr val="accent1"/>
              </a:buClr>
              <a:buSzPct val="70000"/>
            </a:pPr>
            <a:endParaRPr lang="es-CO" sz="3200" b="1" i="1" dirty="0" smtClean="0">
              <a:solidFill>
                <a:schemeClr val="bg1"/>
              </a:solidFill>
            </a:endParaRPr>
          </a:p>
          <a:p>
            <a:pPr marL="342900" lvl="0" indent="-342900" algn="ctr">
              <a:spcBef>
                <a:spcPct val="20000"/>
              </a:spcBef>
              <a:buClr>
                <a:schemeClr val="accent1"/>
              </a:buClr>
              <a:buSzPct val="70000"/>
            </a:pPr>
            <a:r>
              <a:rPr lang="es-CO" sz="3200" b="1" i="1" dirty="0" smtClean="0">
                <a:solidFill>
                  <a:schemeClr val="bg1"/>
                </a:solidFill>
                <a:latin typeface="Levenim MT" pitchFamily="2" charset="-79"/>
                <a:cs typeface="Levenim MT" pitchFamily="2" charset="-79"/>
              </a:rPr>
              <a:t>“Procurad luego, pues estáis sola, tener compañía. Pues qué mejor que la del mismo Maestro que enseñó la oración que vais a rezar?. Representad al mismo Señor junto con vos y mirad con qué amor y humildad os está enseñando…” (C 26, 1). </a:t>
            </a:r>
            <a:endParaRPr lang="es-EC" sz="2400" b="1" i="1" dirty="0" smtClean="0">
              <a:solidFill>
                <a:schemeClr val="bg1"/>
              </a:solidFill>
              <a:latin typeface="Levenim MT" pitchFamily="2" charset="-79"/>
              <a:cs typeface="Levenim MT" pitchFamily="2" charset="-79"/>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vertical)">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vertical)">
                                      <p:cBhvr>
                                        <p:cTn id="12" dur="3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4 en 1.jpg"/>
          <p:cNvPicPr>
            <a:picLocks noChangeAspect="1"/>
          </p:cNvPicPr>
          <p:nvPr/>
        </p:nvPicPr>
        <p:blipFill>
          <a:blip r:embed="rId2" cstate="print"/>
          <a:stretch>
            <a:fillRect/>
          </a:stretch>
        </p:blipFill>
        <p:spPr>
          <a:xfrm>
            <a:off x="36004" y="-72008"/>
            <a:ext cx="9144000" cy="6858000"/>
          </a:xfrm>
          <a:prstGeom prst="rect">
            <a:avLst/>
          </a:prstGeom>
        </p:spPr>
      </p:pic>
      <p:sp>
        <p:nvSpPr>
          <p:cNvPr id="2" name="2 Subtítulo"/>
          <p:cNvSpPr txBox="1">
            <a:spLocks/>
          </p:cNvSpPr>
          <p:nvPr/>
        </p:nvSpPr>
        <p:spPr>
          <a:xfrm>
            <a:off x="755576" y="620688"/>
            <a:ext cx="7704856" cy="5472608"/>
          </a:xfrm>
          <a:prstGeom prst="rect">
            <a:avLst/>
          </a:prstGeom>
        </p:spPr>
        <p:txBody>
          <a:bodyPr>
            <a:noAutofit/>
          </a:bodyPr>
          <a:lstStyle/>
          <a:p>
            <a:pPr marL="342900" lvl="0" indent="-342900" algn="ctr">
              <a:spcBef>
                <a:spcPct val="20000"/>
              </a:spcBef>
              <a:buClr>
                <a:schemeClr val="accent1"/>
              </a:buClr>
              <a:buSzPct val="70000"/>
            </a:pPr>
            <a:r>
              <a:rPr lang="es-EC" sz="4000" b="1" i="1" dirty="0" smtClean="0">
                <a:solidFill>
                  <a:srgbClr val="F10FD1"/>
                </a:solidFill>
                <a:latin typeface="Maiandra GD" pitchFamily="34" charset="0"/>
              </a:rPr>
              <a:t>b) Mirarle sólo a El: “Mira que te mira”.</a:t>
            </a:r>
          </a:p>
          <a:p>
            <a:pPr marL="342900" lvl="0" indent="-342900" algn="ctr">
              <a:spcBef>
                <a:spcPct val="20000"/>
              </a:spcBef>
              <a:buClr>
                <a:schemeClr val="accent1"/>
              </a:buClr>
              <a:buSzPct val="70000"/>
            </a:pPr>
            <a:r>
              <a:rPr lang="es-CO" sz="2600" b="1" i="1" dirty="0" smtClean="0">
                <a:solidFill>
                  <a:schemeClr val="bg1"/>
                </a:solidFill>
                <a:latin typeface="Maiandra GD" pitchFamily="34" charset="0"/>
              </a:rPr>
              <a:t>“No os pido ahora que penséis en El ni que saquéis muchos conceptos…; nos os pido más de que le miréis. Pues, quién os quita volver los ojos del alma, aunque sea de presto si no podéis más, a este Señor? Pues podéis mirar cosas muy feas, ¿y no podréis mirar la cosa más hermosa que se pueda imaginar?. Pues nunca, hijas, quita vuestro Esposo los ojos de vosotras… ¿y es mucho que, quitados los ojos de estas cosas exteriores, le miréis algunas veces a El?” (C 26, 3).</a:t>
            </a:r>
            <a:r>
              <a:rPr lang="es-CO" sz="2600" b="1" dirty="0" smtClean="0">
                <a:solidFill>
                  <a:schemeClr val="bg1"/>
                </a:solidFill>
                <a:latin typeface="Maiandra GD" pitchFamily="34" charset="0"/>
              </a:rPr>
              <a:t> </a:t>
            </a:r>
            <a:endParaRPr lang="es-EC" sz="2600" b="1" i="1" dirty="0" smtClean="0">
              <a:solidFill>
                <a:schemeClr val="bg1"/>
              </a:solidFill>
              <a:latin typeface="Maiandra GD" pitchFamily="34" charset="0"/>
            </a:endParaRPr>
          </a:p>
          <a:p>
            <a:pPr marL="342900" lvl="0" indent="-342900" algn="ctr">
              <a:spcBef>
                <a:spcPct val="20000"/>
              </a:spcBef>
              <a:buClr>
                <a:schemeClr val="accent1"/>
              </a:buClr>
              <a:buSzPct val="70000"/>
            </a:pPr>
            <a:endParaRPr lang="es-EC" sz="2000" b="1" i="1" dirty="0" smtClean="0">
              <a:solidFill>
                <a:schemeClr val="bg1"/>
              </a:solidFill>
              <a:latin typeface="Maiandra GD" pitchFamily="34"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edge">
                                      <p:cBhvr>
                                        <p:cTn id="12"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ozo-piedra2.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0" y="188640"/>
            <a:ext cx="8352928" cy="6408712"/>
          </a:xfrm>
          <a:prstGeom prst="rect">
            <a:avLst/>
          </a:prstGeom>
        </p:spPr>
        <p:txBody>
          <a:bodyPr>
            <a:noAutofit/>
          </a:bodyPr>
          <a:lstStyle/>
          <a:p>
            <a:pPr marL="342900" lvl="0" indent="-342900" algn="ctr">
              <a:spcBef>
                <a:spcPct val="20000"/>
              </a:spcBef>
              <a:buClr>
                <a:schemeClr val="accent1"/>
              </a:buClr>
              <a:buSzPct val="70000"/>
            </a:pPr>
            <a:r>
              <a:rPr lang="es-EC" sz="4000" b="1" i="1" dirty="0" smtClean="0">
                <a:solidFill>
                  <a:schemeClr val="tx1">
                    <a:lumMod val="95000"/>
                    <a:lumOff val="5000"/>
                  </a:schemeClr>
                </a:solidFill>
                <a:latin typeface="Maiandra GD" pitchFamily="34" charset="0"/>
              </a:rPr>
              <a:t>c) Escucha a quien te habla: “Junto al Maestro”</a:t>
            </a:r>
          </a:p>
          <a:p>
            <a:pPr marL="342900" lvl="0" indent="-342900" algn="ctr">
              <a:spcBef>
                <a:spcPct val="20000"/>
              </a:spcBef>
              <a:buClr>
                <a:schemeClr val="accent1"/>
              </a:buClr>
              <a:buSzPct val="70000"/>
            </a:pPr>
            <a:r>
              <a:rPr lang="es-CO" sz="3200" b="1" i="1" dirty="0" smtClean="0">
                <a:solidFill>
                  <a:srgbClr val="FFFF00"/>
                </a:solidFill>
                <a:latin typeface="Maiandra GD" pitchFamily="34" charset="0"/>
              </a:rPr>
              <a:t>“Pues juntaos junto a este buen Maestro, muy determinadas a aprender lo que os enseña, y su Majestad hará que no dejéis de salir buenas discípulas, no os dejará si no le dejáis. Mirad las Palabras que dice aquella boca divina, que en la primera entenderéis luego el amor que os tiene, que no es pequeño bien y regalo del discípulo ver que su maestro le ama” (C 26, 10).</a:t>
            </a:r>
            <a:endParaRPr kumimoji="0" lang="es-MX" sz="3200" b="1" i="1" u="none" strike="noStrike" kern="1200" cap="none" spc="0" normalizeH="0" baseline="0" noProof="0" dirty="0">
              <a:ln>
                <a:noFill/>
              </a:ln>
              <a:solidFill>
                <a:srgbClr val="FFFF00"/>
              </a:solidFill>
              <a:uLnTx/>
              <a:uFillTx/>
              <a:latin typeface="Maiandra GD"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abeesc-pozo.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755576" y="836712"/>
            <a:ext cx="7704856" cy="5040560"/>
          </a:xfrm>
          <a:prstGeom prst="rect">
            <a:avLst/>
          </a:prstGeom>
        </p:spPr>
        <p:txBody>
          <a:bodyPr>
            <a:noAutofit/>
          </a:bodyPr>
          <a:lstStyle/>
          <a:p>
            <a:pPr marL="342900" lvl="0" indent="-342900" algn="ctr">
              <a:spcBef>
                <a:spcPct val="20000"/>
              </a:spcBef>
              <a:buClr>
                <a:schemeClr val="accent1"/>
              </a:buClr>
              <a:buSzPct val="70000"/>
            </a:pPr>
            <a:r>
              <a:rPr lang="es-EC" sz="4400" b="1" i="1" dirty="0" smtClean="0">
                <a:solidFill>
                  <a:srgbClr val="FFFF00"/>
                </a:solidFill>
                <a:latin typeface="Aharoni" pitchFamily="2" charset="-79"/>
                <a:cs typeface="Aharoni" pitchFamily="2" charset="-79"/>
              </a:rPr>
              <a:t>d) Habla a quien te escucha: “Hablarle…”</a:t>
            </a:r>
          </a:p>
          <a:p>
            <a:pPr marL="342900" lvl="0" indent="-342900" algn="ctr">
              <a:spcBef>
                <a:spcPct val="20000"/>
              </a:spcBef>
              <a:buClr>
                <a:schemeClr val="accent1"/>
              </a:buClr>
              <a:buSzPct val="70000"/>
            </a:pPr>
            <a:r>
              <a:rPr lang="es-CO" sz="4000" b="1" i="1" dirty="0" smtClean="0">
                <a:solidFill>
                  <a:srgbClr val="FFFF00"/>
                </a:solidFill>
                <a:latin typeface="Aharoni" pitchFamily="2" charset="-79"/>
                <a:cs typeface="Aharoni" pitchFamily="2" charset="-79"/>
              </a:rPr>
              <a:t>Teresa recomienda : “hablar con El, pedirle para sus necesidades y quejársele de sus trabajos, alegrarse con El en sus contentos y no olvidarle por ellos”. (V 12, 2).</a:t>
            </a:r>
            <a:endParaRPr kumimoji="0" lang="es-MX" sz="4000" b="1" i="1" u="none" strike="noStrike" kern="1200" cap="none" spc="0" normalizeH="0" baseline="0" noProof="0" dirty="0">
              <a:ln>
                <a:noFill/>
              </a:ln>
              <a:solidFill>
                <a:srgbClr val="FFFF00"/>
              </a:solidFill>
              <a:uLnTx/>
              <a:uFillTx/>
              <a:latin typeface="Aharoni" pitchFamily="2" charset="-79"/>
              <a:cs typeface="Aharoni" pitchFamily="2" charset="-79"/>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oracion.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395536" y="260648"/>
            <a:ext cx="8280920" cy="6597352"/>
          </a:xfrm>
          <a:prstGeom prst="rect">
            <a:avLst/>
          </a:prstGeom>
        </p:spPr>
        <p:txBody>
          <a:bodyPr>
            <a:noAutofit/>
          </a:bodyPr>
          <a:lstStyle/>
          <a:p>
            <a:pPr marL="342900" lvl="0" indent="-342900" algn="ctr">
              <a:spcBef>
                <a:spcPct val="20000"/>
              </a:spcBef>
              <a:buClr>
                <a:schemeClr val="accent1"/>
              </a:buClr>
              <a:buSzPct val="70000"/>
            </a:pPr>
            <a:r>
              <a:rPr lang="es-EC" sz="3600" b="1" i="1" dirty="0" smtClean="0">
                <a:solidFill>
                  <a:srgbClr val="F10FD1"/>
                </a:solidFill>
                <a:latin typeface="Aharoni" pitchFamily="2" charset="-79"/>
                <a:cs typeface="Aharoni" pitchFamily="2" charset="-79"/>
              </a:rPr>
              <a:t>e) Según el propio estado de ánimo.</a:t>
            </a:r>
          </a:p>
          <a:p>
            <a:pPr marL="342900" lvl="0" indent="-342900" algn="ctr">
              <a:spcBef>
                <a:spcPct val="20000"/>
              </a:spcBef>
              <a:buClr>
                <a:schemeClr val="accent1"/>
              </a:buClr>
              <a:buSzPct val="70000"/>
            </a:pPr>
            <a:endParaRPr lang="es-EC" sz="3600" b="1" i="1" dirty="0" smtClean="0">
              <a:solidFill>
                <a:srgbClr val="F10FD1"/>
              </a:solidFill>
              <a:latin typeface="Aharoni" pitchFamily="2" charset="-79"/>
              <a:cs typeface="Aharoni" pitchFamily="2" charset="-79"/>
            </a:endParaRPr>
          </a:p>
          <a:p>
            <a:pPr marL="342900" indent="-342900" algn="ctr">
              <a:spcBef>
                <a:spcPct val="20000"/>
              </a:spcBef>
              <a:buClr>
                <a:schemeClr val="accent1"/>
              </a:buClr>
              <a:buSzPct val="70000"/>
            </a:pPr>
            <a:r>
              <a:rPr lang="es-CO" sz="3600" b="1" i="1" dirty="0" smtClean="0">
                <a:solidFill>
                  <a:srgbClr val="F10FD1"/>
                </a:solidFill>
                <a:latin typeface="Aharoni" pitchFamily="2" charset="-79"/>
                <a:cs typeface="Aharoni" pitchFamily="2" charset="-79"/>
              </a:rPr>
              <a:t>“Así como dicen ha de ser la mujer, para ser bien casada, con su marido, que si está triste se ha de mostrar ella triste y si está alegre, aunque nunca lo esté, alegre… esto con verdad, sin fingimiento, hace el Señor con nosotros…” </a:t>
            </a:r>
          </a:p>
          <a:p>
            <a:pPr marL="342900" indent="-342900" algn="ctr">
              <a:spcBef>
                <a:spcPct val="20000"/>
              </a:spcBef>
              <a:buClr>
                <a:schemeClr val="accent1"/>
              </a:buClr>
              <a:buSzPct val="70000"/>
            </a:pPr>
            <a:r>
              <a:rPr lang="es-CO" sz="3600" b="1" i="1" dirty="0" smtClean="0">
                <a:solidFill>
                  <a:srgbClr val="F10FD1"/>
                </a:solidFill>
                <a:latin typeface="Aharoni" pitchFamily="2" charset="-79"/>
                <a:cs typeface="Aharoni" pitchFamily="2" charset="-79"/>
              </a:rPr>
              <a:t>(C 26, 4). </a:t>
            </a:r>
          </a:p>
          <a:p>
            <a:pPr marL="342900" lvl="0" indent="-342900" algn="ctr">
              <a:spcBef>
                <a:spcPct val="20000"/>
              </a:spcBef>
              <a:buClr>
                <a:schemeClr val="accent1"/>
              </a:buClr>
              <a:buSzPct val="70000"/>
            </a:pPr>
            <a:endParaRPr lang="es-EC" sz="3000" b="1" i="1" dirty="0" smtClean="0">
              <a:solidFill>
                <a:srgbClr val="F10FD1"/>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000" b="1" i="1" dirty="0" smtClean="0">
              <a:solidFill>
                <a:srgbClr val="F10FD1"/>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000" b="1" i="1" dirty="0" smtClean="0">
              <a:solidFill>
                <a:srgbClr val="F10FD1"/>
              </a:solidFill>
              <a:effectLst>
                <a:outerShdw blurRad="38100" dist="38100" dir="2700000" algn="tl">
                  <a:srgbClr val="000000">
                    <a:alpha val="43137"/>
                  </a:srgbClr>
                </a:outerShdw>
              </a:effectLst>
              <a:latin typeface="Maiandra GD" pitchFamily="34" charset="0"/>
            </a:endParaRPr>
          </a:p>
          <a:p>
            <a:pPr marL="342900" lvl="0" indent="-342900" algn="ctr">
              <a:spcBef>
                <a:spcPct val="20000"/>
              </a:spcBef>
              <a:buClr>
                <a:schemeClr val="accent1"/>
              </a:buClr>
              <a:buSzPct val="70000"/>
            </a:pPr>
            <a:endParaRPr lang="es-EC" sz="3000" b="1" i="1" dirty="0" smtClean="0">
              <a:solidFill>
                <a:srgbClr val="F10FD1"/>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right)">
                                      <p:cBhvr>
                                        <p:cTn id="12" dur="3000"/>
                                        <p:tgtEl>
                                          <p:spTgt spid="2">
                                            <p:txEl>
                                              <p:pRg st="2" end="2"/>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right)">
                                      <p:cBhvr>
                                        <p:cTn id="15" dur="3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eaLnBrk="1" hangingPunct="1"/>
            <a:r>
              <a:rPr lang="es-ES" smtClean="0"/>
              <a:t>II. ¿QUE ES ORACION?</a:t>
            </a:r>
          </a:p>
        </p:txBody>
      </p:sp>
      <p:sp>
        <p:nvSpPr>
          <p:cNvPr id="4099" name="2 Marcador de contenido"/>
          <p:cNvSpPr>
            <a:spLocks noGrp="1"/>
          </p:cNvSpPr>
          <p:nvPr>
            <p:ph idx="1"/>
          </p:nvPr>
        </p:nvSpPr>
        <p:spPr/>
        <p:txBody>
          <a:bodyPr>
            <a:normAutofit fontScale="92500" lnSpcReduction="20000"/>
          </a:bodyPr>
          <a:lstStyle/>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algn="ctr" eaLnBrk="1" hangingPunct="1">
              <a:buFont typeface="Arial" charset="0"/>
              <a:buNone/>
              <a:defRPr/>
            </a:pPr>
            <a:endParaRPr lang="es-ES" dirty="0" smtClean="0"/>
          </a:p>
          <a:p>
            <a:pPr algn="ctr" eaLnBrk="1" hangingPunct="1">
              <a:buFont typeface="Arial" charset="0"/>
              <a:buNone/>
              <a:defRPr/>
            </a:pPr>
            <a:endParaRPr lang="es-ES" dirty="0" smtClean="0"/>
          </a:p>
          <a:p>
            <a:pPr algn="ctr" eaLnBrk="1" hangingPunct="1">
              <a:buFont typeface="Arial" charset="0"/>
              <a:buNone/>
              <a:defRPr/>
            </a:pPr>
            <a:endParaRPr lang="es-ES" dirty="0" smtClean="0"/>
          </a:p>
          <a:p>
            <a:pPr algn="ctr" eaLnBrk="1" hangingPunct="1">
              <a:buFont typeface="Arial" charset="0"/>
              <a:buNone/>
              <a:defRPr/>
            </a:pPr>
            <a:r>
              <a:rPr lang="es-ES" sz="4000" dirty="0" smtClean="0"/>
              <a:t>“Abrirse y prestar atención a </a:t>
            </a:r>
            <a:r>
              <a:rPr lang="es-ES" sz="4000" dirty="0" smtClean="0">
                <a:solidFill>
                  <a:schemeClr val="accent1">
                    <a:lumMod val="50000"/>
                  </a:schemeClr>
                </a:solidFill>
              </a:rPr>
              <a:t>la Presencia Divina”</a:t>
            </a:r>
          </a:p>
        </p:txBody>
      </p:sp>
      <p:pic>
        <p:nvPicPr>
          <p:cNvPr id="19460" name="3 Imagen" descr="Imagen145[1].jpg"/>
          <p:cNvPicPr>
            <a:picLocks noChangeAspect="1"/>
          </p:cNvPicPr>
          <p:nvPr/>
        </p:nvPicPr>
        <p:blipFill>
          <a:blip r:embed="rId2" cstate="print"/>
          <a:srcRect/>
          <a:stretch>
            <a:fillRect/>
          </a:stretch>
        </p:blipFill>
        <p:spPr bwMode="auto">
          <a:xfrm>
            <a:off x="2843808" y="1628800"/>
            <a:ext cx="3600400" cy="2952328"/>
          </a:xfrm>
          <a:prstGeom prst="rect">
            <a:avLst/>
          </a:prstGeom>
          <a:noFill/>
          <a:ln w="12700" cmpd="dbl">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alifornia Poppy.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251520" y="188640"/>
            <a:ext cx="8568952" cy="6480720"/>
          </a:xfrm>
          <a:prstGeom prst="rect">
            <a:avLst/>
          </a:prstGeom>
        </p:spPr>
        <p:txBody>
          <a:bodyPr>
            <a:noAutofit/>
          </a:bodyPr>
          <a:lstStyle/>
          <a:p>
            <a:pPr algn="ctr"/>
            <a:r>
              <a:rPr lang="es-EC" sz="4400" b="1" i="1" u="sng" dirty="0" smtClean="0">
                <a:solidFill>
                  <a:schemeClr val="bg1">
                    <a:lumMod val="95000"/>
                  </a:schemeClr>
                </a:solidFill>
                <a:latin typeface="Maiandra GD" pitchFamily="34" charset="0"/>
              </a:rPr>
              <a:t>3) Dimensión Trinitaria: “Por Cristo, en el Espíritu, </a:t>
            </a:r>
          </a:p>
          <a:p>
            <a:pPr algn="ctr"/>
            <a:r>
              <a:rPr lang="es-EC" sz="4400" b="1" i="1" u="sng" dirty="0" smtClean="0">
                <a:solidFill>
                  <a:schemeClr val="bg1">
                    <a:lumMod val="95000"/>
                  </a:schemeClr>
                </a:solidFill>
                <a:latin typeface="Maiandra GD" pitchFamily="34" charset="0"/>
              </a:rPr>
              <a:t>al Padre”.</a:t>
            </a:r>
          </a:p>
          <a:p>
            <a:pPr algn="ctr"/>
            <a:endPar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r>
              <a:rPr lang="es-CO" sz="4000" i="1" dirty="0" smtClean="0">
                <a:solidFill>
                  <a:schemeClr val="bg1"/>
                </a:solidFill>
                <a:latin typeface="Berlin Sans FB Demi" pitchFamily="34" charset="0"/>
              </a:rPr>
              <a:t>“Entre tal Hijo y tal Padre forzado ha de estar el Espíritu Santo, que enamore vuestra voluntad y os la ate tan grandísimo amor, ya que no baste para esto tan gran interés” </a:t>
            </a:r>
          </a:p>
          <a:p>
            <a:pPr algn="ctr"/>
            <a:r>
              <a:rPr lang="es-CO" sz="4000" i="1" dirty="0" smtClean="0">
                <a:solidFill>
                  <a:schemeClr val="bg1"/>
                </a:solidFill>
                <a:latin typeface="Berlin Sans FB Demi" pitchFamily="34" charset="0"/>
              </a:rPr>
              <a:t>(C 27, 9). </a:t>
            </a:r>
            <a:endParaRPr lang="es-EC" sz="4000" i="1" dirty="0" smtClean="0">
              <a:solidFill>
                <a:schemeClr val="bg1"/>
              </a:solidFill>
              <a:latin typeface="Berlin Sans FB Demi" pitchFamily="34" charset="0"/>
            </a:endParaRPr>
          </a:p>
          <a:p>
            <a:pPr algn="ctr"/>
            <a:endParaRPr lang="es-EC" sz="36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endPar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endPar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endPar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endPar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r>
              <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rPr>
              <a:t>podemos </a:t>
            </a:r>
            <a:r>
              <a:rPr lang="es-EC" sz="3600" b="1" i="1" dirty="0">
                <a:solidFill>
                  <a:schemeClr val="bg1">
                    <a:lumMod val="95000"/>
                  </a:schemeClr>
                </a:solidFill>
                <a:effectLst>
                  <a:outerShdw blurRad="38100" dist="38100" dir="2700000" algn="tl">
                    <a:srgbClr val="000000">
                      <a:alpha val="43137"/>
                    </a:srgbClr>
                  </a:outerShdw>
                </a:effectLst>
                <a:latin typeface="Maiandra GD" pitchFamily="34" charset="0"/>
              </a:rPr>
              <a:t>para regar estas </a:t>
            </a:r>
            <a:r>
              <a:rPr lang="es-EC" sz="3600" b="1" i="1" dirty="0" smtClean="0">
                <a:solidFill>
                  <a:schemeClr val="bg1">
                    <a:lumMod val="95000"/>
                  </a:schemeClr>
                </a:solidFill>
                <a:effectLst>
                  <a:outerShdw blurRad="38100" dist="38100" dir="2700000" algn="tl">
                    <a:srgbClr val="000000">
                      <a:alpha val="43137"/>
                    </a:srgbClr>
                  </a:outerShdw>
                </a:effectLst>
                <a:latin typeface="Maiandra GD" pitchFamily="34" charset="0"/>
              </a:rPr>
              <a:t>flores…”</a:t>
            </a:r>
            <a:endParaRPr kumimoji="0" lang="es-MX" sz="3200" b="1" i="1"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aiandra GD"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anim calcmode="lin" valueType="num">
                                      <p:cBhvr>
                                        <p:cTn id="20" dur="5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2">
                                            <p:txEl>
                                              <p:pRg st="3" end="3"/>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anim calcmode="lin" valueType="num">
                                      <p:cBhvr>
                                        <p:cTn id="25" dur="5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6"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esert Landscape.jpg"/>
          <p:cNvPicPr>
            <a:picLocks noChangeAspect="1"/>
          </p:cNvPicPr>
          <p:nvPr/>
        </p:nvPicPr>
        <p:blipFill>
          <a:blip r:embed="rId2" cstate="print"/>
          <a:stretch>
            <a:fillRect/>
          </a:stretch>
        </p:blipFill>
        <p:spPr>
          <a:xfrm>
            <a:off x="0" y="-243408"/>
            <a:ext cx="9144000" cy="6858000"/>
          </a:xfrm>
          <a:prstGeom prst="rect">
            <a:avLst/>
          </a:prstGeom>
        </p:spPr>
      </p:pic>
      <p:sp>
        <p:nvSpPr>
          <p:cNvPr id="2" name="2 Subtítulo"/>
          <p:cNvSpPr txBox="1">
            <a:spLocks/>
          </p:cNvSpPr>
          <p:nvPr/>
        </p:nvSpPr>
        <p:spPr>
          <a:xfrm>
            <a:off x="683567" y="476672"/>
            <a:ext cx="8315199" cy="5951918"/>
          </a:xfrm>
          <a:prstGeom prst="rect">
            <a:avLst/>
          </a:prstGeom>
        </p:spPr>
        <p:txBody>
          <a:bodyPr>
            <a:noAutofit/>
          </a:bodyPr>
          <a:lstStyle/>
          <a:p>
            <a:pPr algn="ctr"/>
            <a:r>
              <a:rPr lang="es-EC" sz="6000" b="1" i="1" dirty="0" smtClean="0">
                <a:solidFill>
                  <a:schemeClr val="bg1"/>
                </a:solidFill>
                <a:latin typeface="Maiandra GD" pitchFamily="34" charset="0"/>
              </a:rPr>
              <a:t>PRINCIPIO  FUNDAMENTAL.</a:t>
            </a:r>
          </a:p>
          <a:p>
            <a:pPr algn="ctr"/>
            <a:r>
              <a:rPr lang="es-EC" sz="4800" b="1" i="1" dirty="0" smtClean="0">
                <a:solidFill>
                  <a:schemeClr val="bg1"/>
                </a:solidFill>
                <a:latin typeface="Maiandra GD" pitchFamily="34" charset="0"/>
              </a:rPr>
              <a:t>“No está la cosa en pensar mucho, sino en amar mucho; y así lo que más os despertare a amar eso haced”.</a:t>
            </a:r>
          </a:p>
          <a:p>
            <a:pPr algn="ctr"/>
            <a:r>
              <a:rPr lang="es-EC" sz="4800" b="1" i="1" dirty="0" smtClean="0">
                <a:solidFill>
                  <a:schemeClr val="bg1"/>
                </a:solidFill>
                <a:latin typeface="Maiandra GD" pitchFamily="34" charset="0"/>
              </a:rPr>
              <a:t> </a:t>
            </a:r>
            <a:r>
              <a:rPr lang="es-EC" sz="3200" b="1" i="1" dirty="0" smtClean="0">
                <a:solidFill>
                  <a:schemeClr val="bg1"/>
                </a:solidFill>
                <a:latin typeface="Maiandra GD" pitchFamily="34" charset="0"/>
              </a:rPr>
              <a:t>(M IV, 1, 7; F 5, 2)</a:t>
            </a: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90000"/>
                </a:schemeClr>
              </a:solidFill>
              <a:effectLst>
                <a:outerShdw blurRad="38100" dist="38100" dir="2700000" algn="tl">
                  <a:srgbClr val="000000">
                    <a:alpha val="43137"/>
                  </a:srgbClr>
                </a:outerShdw>
              </a:effectLst>
              <a:latin typeface="Maiandra GD" pitchFamily="34" charset="0"/>
            </a:endParaRPr>
          </a:p>
          <a:p>
            <a:pPr algn="ctr"/>
            <a:endParaRPr kumimoji="0" lang="es-MX" sz="2800" b="1" i="1" strike="noStrike" kern="1200" cap="none" spc="0" normalizeH="0" baseline="0" noProof="0" dirty="0">
              <a:ln>
                <a:noFill/>
              </a:ln>
              <a:solidFill>
                <a:schemeClr val="bg2">
                  <a:lumMod val="90000"/>
                </a:schemeClr>
              </a:solidFill>
              <a:effectLst>
                <a:outerShdw blurRad="38100" dist="38100" dir="2700000" algn="tl">
                  <a:srgbClr val="000000">
                    <a:alpha val="43137"/>
                  </a:srgbClr>
                </a:outerShdw>
              </a:effectLst>
              <a:uLnTx/>
              <a:uFillTx/>
              <a:latin typeface="Maiandra GD" pitchFamily="34" charset="0"/>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upRight)">
                                      <p:cBhvr>
                                        <p:cTn id="12" dur="3000"/>
                                        <p:tgtEl>
                                          <p:spTgt spid="2">
                                            <p:txEl>
                                              <p:pRg st="1" end="1"/>
                                            </p:txEl>
                                          </p:spTgt>
                                        </p:tgtEl>
                                      </p:cBhvr>
                                    </p:animEffect>
                                  </p:childTnLst>
                                </p:cTn>
                              </p:par>
                              <p:par>
                                <p:cTn id="13" presetID="18" presetClass="entr" presetSubtype="3"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upRight)">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s-CO"/>
          </a:p>
        </p:txBody>
      </p:sp>
      <p:sp>
        <p:nvSpPr>
          <p:cNvPr id="5123" name="Rectangle 3"/>
          <p:cNvSpPr>
            <a:spLocks noGrp="1" noChangeArrowheads="1"/>
          </p:cNvSpPr>
          <p:nvPr>
            <p:ph type="body" idx="1"/>
          </p:nvPr>
        </p:nvSpPr>
        <p:spPr>
          <a:xfrm>
            <a:off x="0" y="1268413"/>
            <a:ext cx="9144000" cy="5589587"/>
          </a:xfrm>
        </p:spPr>
        <p:txBody>
          <a:bodyPr/>
          <a:lstStyle/>
          <a:p>
            <a:pPr lvl="1"/>
            <a:endParaRPr lang="es-CO"/>
          </a:p>
        </p:txBody>
      </p:sp>
      <p:sp>
        <p:nvSpPr>
          <p:cNvPr id="5124" name="Rectangle 4"/>
          <p:cNvSpPr>
            <a:spLocks noChangeArrowheads="1"/>
          </p:cNvSpPr>
          <p:nvPr/>
        </p:nvSpPr>
        <p:spPr bwMode="auto">
          <a:xfrm>
            <a:off x="468313" y="2727325"/>
            <a:ext cx="11028362" cy="1006475"/>
          </a:xfrm>
          <a:prstGeom prst="rect">
            <a:avLst/>
          </a:prstGeom>
          <a:noFill/>
          <a:ln w="9525">
            <a:noFill/>
            <a:miter lim="800000"/>
            <a:headEnd/>
            <a:tailEnd/>
          </a:ln>
          <a:effectLst/>
        </p:spPr>
        <p:txBody>
          <a:bodyPr>
            <a:spAutoFit/>
          </a:bodyPr>
          <a:lstStyle/>
          <a:p>
            <a:pPr>
              <a:spcBef>
                <a:spcPct val="20000"/>
              </a:spcBef>
              <a:buClr>
                <a:schemeClr val="hlink"/>
              </a:buClr>
              <a:buSzPct val="75000"/>
              <a:buFont typeface="Wingdings" pitchFamily="2" charset="2"/>
              <a:buNone/>
            </a:pPr>
            <a:r>
              <a:rPr lang="es-ES_tradnl" sz="6000" b="1" i="1">
                <a:solidFill>
                  <a:srgbClr val="FF0000"/>
                </a:solidFill>
                <a:effectLst>
                  <a:outerShdw blurRad="38100" dist="38100" dir="2700000" algn="tl">
                    <a:srgbClr val="FFFFFF"/>
                  </a:outerShdw>
                </a:effectLst>
              </a:rPr>
              <a:t>Quédate en silencio ...</a:t>
            </a:r>
            <a:endParaRPr lang="es-ES" sz="6000" b="1" i="1">
              <a:solidFill>
                <a:srgbClr val="FF0000"/>
              </a:solidFill>
              <a:effectLst>
                <a:outerShdw blurRad="38100" dist="38100" dir="2700000" algn="tl">
                  <a:srgbClr val="FFFFFF"/>
                </a:outerShdw>
              </a:effectLst>
            </a:endParaRPr>
          </a:p>
        </p:txBody>
      </p:sp>
      <p:sp>
        <p:nvSpPr>
          <p:cNvPr id="5125" name="Rectangle 5"/>
          <p:cNvSpPr>
            <a:spLocks noChangeArrowheads="1"/>
          </p:cNvSpPr>
          <p:nvPr/>
        </p:nvSpPr>
        <p:spPr bwMode="auto">
          <a:xfrm>
            <a:off x="3779838" y="5589588"/>
            <a:ext cx="4895850" cy="579437"/>
          </a:xfrm>
          <a:prstGeom prst="rect">
            <a:avLst/>
          </a:prstGeom>
          <a:noFill/>
          <a:ln w="9525">
            <a:noFill/>
            <a:miter lim="800000"/>
            <a:headEnd/>
            <a:tailEnd/>
          </a:ln>
          <a:effectLst/>
        </p:spPr>
        <p:txBody>
          <a:bodyPr>
            <a:spAutoFit/>
          </a:bodyPr>
          <a:lstStyle/>
          <a:p>
            <a:pPr lvl="4">
              <a:spcBef>
                <a:spcPct val="20000"/>
              </a:spcBef>
              <a:buClr>
                <a:schemeClr val="tx1"/>
              </a:buClr>
              <a:buSzPct val="75000"/>
              <a:buFont typeface="Wingdings" pitchFamily="2" charset="2"/>
              <a:buChar char="l"/>
            </a:pPr>
            <a:r>
              <a:rPr lang="es-ES" sz="3200" b="1">
                <a:effectLst>
                  <a:outerShdw blurRad="38100" dist="38100" dir="2700000" algn="tl">
                    <a:srgbClr val="010199"/>
                  </a:outerShdw>
                </a:effectLst>
              </a:rPr>
              <a:t> Usar el ratón</a:t>
            </a:r>
          </a:p>
        </p:txBody>
      </p:sp>
    </p:spTree>
  </p:cSld>
  <p:clrMapOvr>
    <a:masterClrMapping/>
  </p:clrMapOvr>
  <p:transition spd="slow">
    <p:fade thruBlk="1"/>
    <p:sndAc>
      <p:stSnd loop="1">
        <p:snd r:embed="rId2" name="Nada te turbe WAV.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edge">
                                      <p:cBhvr>
                                        <p:cTn id="7" dur="2000"/>
                                        <p:tgtEl>
                                          <p:spTgt spid="5124"/>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p:cTn id="11" dur="500" fill="hold"/>
                                        <p:tgtEl>
                                          <p:spTgt spid="5125"/>
                                        </p:tgtEl>
                                        <p:attrNameLst>
                                          <p:attrName>ppt_w</p:attrName>
                                        </p:attrNameLst>
                                      </p:cBhvr>
                                      <p:tavLst>
                                        <p:tav tm="0">
                                          <p:val>
                                            <p:fltVal val="0"/>
                                          </p:val>
                                        </p:tav>
                                        <p:tav tm="100000">
                                          <p:val>
                                            <p:strVal val="#ppt_w"/>
                                          </p:val>
                                        </p:tav>
                                      </p:tavLst>
                                    </p:anim>
                                    <p:anim calcmode="lin" valueType="num">
                                      <p:cBhvr>
                                        <p:cTn id="12" dur="500" fill="hold"/>
                                        <p:tgtEl>
                                          <p:spTgt spid="5125"/>
                                        </p:tgtEl>
                                        <p:attrNameLst>
                                          <p:attrName>ppt_h</p:attrName>
                                        </p:attrNameLst>
                                      </p:cBhvr>
                                      <p:tavLst>
                                        <p:tav tm="0">
                                          <p:val>
                                            <p:fltVal val="0"/>
                                          </p:val>
                                        </p:tav>
                                        <p:tav tm="100000">
                                          <p:val>
                                            <p:strVal val="#ppt_h"/>
                                          </p:val>
                                        </p:tav>
                                      </p:tavLst>
                                    </p:anim>
                                    <p:animEffect transition="in" filter="fade">
                                      <p:cBhvr>
                                        <p:cTn id="13"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s-CO"/>
          </a:p>
        </p:txBody>
      </p:sp>
      <p:sp>
        <p:nvSpPr>
          <p:cNvPr id="7171" name="Rectangle 3"/>
          <p:cNvSpPr>
            <a:spLocks noChangeArrowheads="1"/>
          </p:cNvSpPr>
          <p:nvPr/>
        </p:nvSpPr>
        <p:spPr bwMode="auto">
          <a:xfrm>
            <a:off x="0" y="260350"/>
            <a:ext cx="9647238" cy="6672263"/>
          </a:xfrm>
          <a:prstGeom prst="rect">
            <a:avLst/>
          </a:prstGeom>
          <a:noFill/>
          <a:ln w="9525">
            <a:noFill/>
            <a:miter lim="800000"/>
            <a:headEnd/>
            <a:tailEnd/>
          </a:ln>
          <a:effectLst/>
        </p:spPr>
        <p:txBody>
          <a:bodyPr>
            <a:spAutoFit/>
          </a:bodyPr>
          <a:lstStyle/>
          <a:p>
            <a:pPr algn="ctr"/>
            <a:r>
              <a:rPr lang="es-ES" sz="4000" b="1" u="sng">
                <a:solidFill>
                  <a:schemeClr val="bg1"/>
                </a:solidFill>
              </a:rPr>
              <a:t>Nada te turbe</a:t>
            </a:r>
          </a:p>
          <a:p>
            <a:endParaRPr lang="es-ES" sz="4000" u="sng">
              <a:solidFill>
                <a:schemeClr val="bg1"/>
              </a:solidFill>
            </a:endParaRPr>
          </a:p>
          <a:p>
            <a:r>
              <a:rPr lang="es-ES" b="1">
                <a:solidFill>
                  <a:schemeClr val="bg1"/>
                </a:solidFill>
              </a:rPr>
              <a:t>			</a:t>
            </a:r>
            <a:r>
              <a:rPr lang="es-ES" sz="3200">
                <a:solidFill>
                  <a:schemeClr val="bg1"/>
                </a:solidFill>
              </a:rPr>
              <a:t>Nada te turbe;</a:t>
            </a:r>
          </a:p>
          <a:p>
            <a:r>
              <a:rPr lang="es-ES" sz="3200">
                <a:solidFill>
                  <a:schemeClr val="bg1"/>
                </a:solidFill>
              </a:rPr>
              <a:t> 			nada te espante;</a:t>
            </a:r>
          </a:p>
          <a:p>
            <a:r>
              <a:rPr lang="es-ES" sz="3200">
                <a:solidFill>
                  <a:schemeClr val="bg1"/>
                </a:solidFill>
              </a:rPr>
              <a:t> 			todo se pasa; </a:t>
            </a:r>
          </a:p>
          <a:p>
            <a:r>
              <a:rPr lang="es-ES" sz="3200">
                <a:solidFill>
                  <a:schemeClr val="bg1"/>
                </a:solidFill>
              </a:rPr>
              <a:t>			Dios no se muda,</a:t>
            </a:r>
          </a:p>
          <a:p>
            <a:r>
              <a:rPr lang="es-ES" sz="3200">
                <a:solidFill>
                  <a:schemeClr val="bg1"/>
                </a:solidFill>
              </a:rPr>
              <a:t> 			la paciencia</a:t>
            </a:r>
          </a:p>
          <a:p>
            <a:r>
              <a:rPr lang="es-ES" sz="3200">
                <a:solidFill>
                  <a:schemeClr val="bg1"/>
                </a:solidFill>
              </a:rPr>
              <a:t> 			todo lo alcanza.</a:t>
            </a:r>
          </a:p>
          <a:p>
            <a:r>
              <a:rPr lang="es-ES" sz="3200">
                <a:solidFill>
                  <a:schemeClr val="bg1"/>
                </a:solidFill>
              </a:rPr>
              <a:t> 			Quien a Dios tiene, </a:t>
            </a:r>
          </a:p>
          <a:p>
            <a:r>
              <a:rPr lang="es-ES" sz="3200">
                <a:solidFill>
                  <a:schemeClr val="bg1"/>
                </a:solidFill>
              </a:rPr>
              <a:t>			nada le falta.</a:t>
            </a:r>
          </a:p>
          <a:p>
            <a:r>
              <a:rPr lang="es-ES" sz="3200">
                <a:solidFill>
                  <a:schemeClr val="bg1"/>
                </a:solidFill>
              </a:rPr>
              <a:t> 			Solo Dios basta. </a:t>
            </a:r>
          </a:p>
          <a:p>
            <a:endParaRPr lang="es-ES" sz="3200">
              <a:solidFill>
                <a:schemeClr val="bg1"/>
              </a:solidFill>
            </a:endParaRPr>
          </a:p>
          <a:p>
            <a:r>
              <a:rPr lang="es-ES" sz="3200">
                <a:solidFill>
                  <a:schemeClr val="bg1"/>
                </a:solidFill>
              </a:rPr>
              <a:t>				 </a:t>
            </a:r>
            <a:r>
              <a:rPr lang="es-ES" sz="2400" b="1">
                <a:solidFill>
                  <a:schemeClr val="bg1"/>
                </a:solidFill>
                <a:hlinkClick r:id="rId2"/>
              </a:rPr>
              <a:t>Santa Teresa de Avila</a:t>
            </a:r>
            <a:r>
              <a:rPr lang="es-ES" sz="2400" b="1">
                <a:solidFill>
                  <a:schemeClr val="bg1"/>
                </a:solidFill>
              </a:rPr>
              <a:t> </a:t>
            </a:r>
            <a:r>
              <a:rPr lang="es-ES" sz="2400">
                <a:solidFill>
                  <a:schemeClr val="bg1"/>
                </a:solidFill>
              </a:rPr>
              <a:t>(1515-1582)</a:t>
            </a:r>
            <a:r>
              <a:rPr lang="es-ES" sz="3200">
                <a:solidFill>
                  <a:schemeClr val="bg1"/>
                </a:solidFill>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s-CO"/>
          </a:p>
        </p:txBody>
      </p:sp>
      <p:sp>
        <p:nvSpPr>
          <p:cNvPr id="8195" name="Rectangle 3"/>
          <p:cNvSpPr>
            <a:spLocks noGrp="1" noChangeArrowheads="1"/>
          </p:cNvSpPr>
          <p:nvPr>
            <p:ph type="body" idx="1"/>
          </p:nvPr>
        </p:nvSpPr>
        <p:spPr>
          <a:xfrm>
            <a:off x="685800" y="908050"/>
            <a:ext cx="7772400" cy="5187950"/>
          </a:xfrm>
        </p:spPr>
        <p:txBody>
          <a:bodyPr/>
          <a:lstStyle/>
          <a:p>
            <a:r>
              <a:rPr lang="es-ES" b="1">
                <a:solidFill>
                  <a:schemeClr val="bg1"/>
                </a:solidFill>
              </a:rPr>
              <a:t>Música: Nada te turbe. Taizé</a:t>
            </a:r>
          </a:p>
          <a:p>
            <a:r>
              <a:rPr lang="es-ES" b="1">
                <a:solidFill>
                  <a:schemeClr val="bg1"/>
                </a:solidFill>
              </a:rPr>
              <a:t>Letra:</a:t>
            </a:r>
          </a:p>
          <a:p>
            <a:r>
              <a:rPr lang="es-ES" sz="2000" b="1">
                <a:solidFill>
                  <a:schemeClr val="bg1"/>
                </a:solidFill>
              </a:rPr>
              <a:t>Nada te turbe, nada te espante:</a:t>
            </a:r>
          </a:p>
          <a:p>
            <a:r>
              <a:rPr lang="es-ES" sz="2000" b="1">
                <a:solidFill>
                  <a:schemeClr val="bg1"/>
                </a:solidFill>
              </a:rPr>
              <a:t>Quien a Dios tiene nada le falta.</a:t>
            </a:r>
          </a:p>
          <a:p>
            <a:r>
              <a:rPr lang="es-ES" sz="2000" b="1">
                <a:solidFill>
                  <a:schemeClr val="bg1"/>
                </a:solidFill>
              </a:rPr>
              <a:t>Nada te turbe, nada te espante:</a:t>
            </a:r>
          </a:p>
          <a:p>
            <a:r>
              <a:rPr lang="es-ES" sz="2000" b="1">
                <a:solidFill>
                  <a:schemeClr val="bg1"/>
                </a:solidFill>
              </a:rPr>
              <a:t>Sólo Dios basta. (Se repite)</a:t>
            </a:r>
          </a:p>
          <a:p>
            <a:endParaRPr lang="es-ES" sz="2000" b="1">
              <a:solidFill>
                <a:schemeClr val="bg1"/>
              </a:solidFill>
            </a:endParaRPr>
          </a:p>
          <a:p>
            <a:r>
              <a:rPr lang="es-ES" sz="2000" b="1">
                <a:solidFill>
                  <a:schemeClr val="bg1"/>
                </a:solidFill>
              </a:rPr>
              <a:t>2ª voz</a:t>
            </a:r>
          </a:p>
          <a:p>
            <a:r>
              <a:rPr lang="es-ES" sz="2000" b="1">
                <a:solidFill>
                  <a:schemeClr val="bg1"/>
                </a:solidFill>
              </a:rPr>
              <a:t>Todo se pasa, Dios no se muda,</a:t>
            </a:r>
          </a:p>
          <a:p>
            <a:r>
              <a:rPr lang="es-ES" sz="2000" b="1">
                <a:solidFill>
                  <a:schemeClr val="bg1"/>
                </a:solidFill>
              </a:rPr>
              <a:t>La paciencia todo lo alcanza.</a:t>
            </a:r>
          </a:p>
          <a:p>
            <a:endParaRPr lang="es-ES" sz="2000" b="1">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s-ES_tradnl"/>
          </a:p>
        </p:txBody>
      </p:sp>
      <p:sp>
        <p:nvSpPr>
          <p:cNvPr id="9219" name="Rectangle 3"/>
          <p:cNvSpPr>
            <a:spLocks noGrp="1" noChangeArrowheads="1"/>
          </p:cNvSpPr>
          <p:nvPr>
            <p:ph type="body" idx="1"/>
          </p:nvPr>
        </p:nvSpPr>
        <p:spPr/>
        <p:txBody>
          <a:bodyPr/>
          <a:lstStyle/>
          <a:p>
            <a:endParaRPr lang="es-CO"/>
          </a:p>
        </p:txBody>
      </p:sp>
      <p:pic>
        <p:nvPicPr>
          <p:cNvPr id="9220" name="Picture 4" descr="186480516CjZmdG_ph"/>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outerShdw dist="35921" dir="2700000" algn="ctr" rotWithShape="0">
              <a:srgbClr val="FF3300"/>
            </a:outerShdw>
          </a:effec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286000"/>
            <a:ext cx="7772400" cy="1143000"/>
          </a:xfrm>
        </p:spPr>
        <p:txBody>
          <a:bodyPr/>
          <a:lstStyle/>
          <a:p>
            <a:endParaRPr lang="es-ES_tradnl"/>
          </a:p>
        </p:txBody>
      </p:sp>
      <p:sp>
        <p:nvSpPr>
          <p:cNvPr id="10243" name="Rectangle 3"/>
          <p:cNvSpPr>
            <a:spLocks noGrp="1" noChangeArrowheads="1"/>
          </p:cNvSpPr>
          <p:nvPr>
            <p:ph type="subTitle" idx="1"/>
          </p:nvPr>
        </p:nvSpPr>
        <p:spPr/>
        <p:txBody>
          <a:bodyPr/>
          <a:lstStyle/>
          <a:p>
            <a:endParaRPr lang="es-CO"/>
          </a:p>
        </p:txBody>
      </p:sp>
      <p:pic>
        <p:nvPicPr>
          <p:cNvPr id="10244" name="Picture 4" descr="383706234PjnzCc_ph"/>
          <p:cNvPicPr>
            <a:picLocks noGrp="1" noChangeAspect="1" noChangeArrowheads="1"/>
          </p:cNvPicPr>
          <p:nvPr>
            <p:ph type="clipArt" sz="half" idx="4294967295"/>
          </p:nvPr>
        </p:nvPicPr>
        <p:blipFill>
          <a:blip r:embed="rId2" cstate="print"/>
          <a:srcRect/>
          <a:stretch>
            <a:fillRect/>
          </a:stretch>
        </p:blipFill>
        <p:spPr>
          <a:xfrm>
            <a:off x="0" y="0"/>
            <a:ext cx="9144000" cy="6858000"/>
          </a:xfrm>
          <a:noFill/>
          <a:ln/>
        </p:spPr>
      </p:pic>
      <p:sp>
        <p:nvSpPr>
          <p:cNvPr id="10245" name="Rectangle 5"/>
          <p:cNvSpPr>
            <a:spLocks noChangeArrowheads="1"/>
          </p:cNvSpPr>
          <p:nvPr/>
        </p:nvSpPr>
        <p:spPr bwMode="auto">
          <a:xfrm>
            <a:off x="685800" y="685800"/>
            <a:ext cx="8458200" cy="1752600"/>
          </a:xfrm>
          <a:prstGeom prst="rect">
            <a:avLst/>
          </a:prstGeom>
          <a:noFill/>
          <a:ln w="9525">
            <a:noFill/>
            <a:miter lim="800000"/>
            <a:headEnd/>
            <a:tailEnd/>
          </a:ln>
          <a:effectLst/>
        </p:spPr>
        <p:txBody>
          <a:bodyPr anchor="ctr"/>
          <a:lstStyle/>
          <a:p>
            <a:pPr algn="ctr"/>
            <a:r>
              <a:rPr lang="es-ES_tradnl" sz="4400" b="1" i="1">
                <a:solidFill>
                  <a:srgbClr val="FFFF00"/>
                </a:solidFill>
                <a:latin typeface="Times New Roman" pitchFamily="18" charset="0"/>
                <a:cs typeface="Times New Roman" pitchFamily="18" charset="0"/>
              </a:rPr>
              <a:t>Hay demasiados “ruidos” en ti ...</a:t>
            </a:r>
            <a:r>
              <a:rPr lang="es-ES_tradnl" sz="4400">
                <a:solidFill>
                  <a:schemeClr val="tx2"/>
                </a:solidFill>
                <a:latin typeface="Times New Roman" pitchFamily="18" charset="0"/>
                <a:cs typeface="Times New Roman" pitchFamily="18" charset="0"/>
              </a:rPr>
              <a:t> </a:t>
            </a:r>
            <a:endParaRPr lang="es-ES" sz="4400">
              <a:solidFill>
                <a:schemeClr val="tx2"/>
              </a:solidFill>
              <a:latin typeface="Times New Roman" pitchFamily="18" charset="0"/>
              <a:cs typeface="Times New Roman" pitchFamily="18" charset="0"/>
            </a:endParaRPr>
          </a:p>
        </p:txBody>
      </p:sp>
      <p:sp>
        <p:nvSpPr>
          <p:cNvPr id="10246" name="Rectangle 6"/>
          <p:cNvSpPr>
            <a:spLocks noChangeArrowheads="1"/>
          </p:cNvSpPr>
          <p:nvPr/>
        </p:nvSpPr>
        <p:spPr bwMode="auto">
          <a:xfrm>
            <a:off x="990600" y="3200400"/>
            <a:ext cx="7162800" cy="457200"/>
          </a:xfrm>
          <a:prstGeom prst="rect">
            <a:avLst/>
          </a:prstGeom>
          <a:noFill/>
          <a:ln w="9525">
            <a:noFill/>
            <a:miter lim="800000"/>
            <a:headEnd/>
            <a:tailEnd/>
          </a:ln>
          <a:effectLst/>
        </p:spPr>
        <p:txBody>
          <a:bodyPr/>
          <a:lstStyle/>
          <a:p>
            <a:pPr algn="ctr">
              <a:spcBef>
                <a:spcPct val="20000"/>
              </a:spcBef>
            </a:pPr>
            <a:r>
              <a:rPr lang="es-ES_tradnl" sz="3200" b="1" i="1">
                <a:solidFill>
                  <a:srgbClr val="00CC00"/>
                </a:solidFill>
                <a:latin typeface="Times New Roman" pitchFamily="18" charset="0"/>
                <a:cs typeface="Times New Roman" pitchFamily="18" charset="0"/>
              </a:rPr>
              <a:t>... “escucha” en lo profundo de tu ser ...</a:t>
            </a:r>
          </a:p>
          <a:p>
            <a:pPr algn="ctr">
              <a:spcBef>
                <a:spcPct val="20000"/>
              </a:spcBef>
            </a:pPr>
            <a:endParaRPr lang="es-ES" sz="3200" b="1" i="1">
              <a:solidFill>
                <a:srgbClr val="00CC00"/>
              </a:solidFill>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10245"/>
                                        </p:tgtEl>
                                        <p:attrNameLst>
                                          <p:attrName>style.visibility</p:attrName>
                                        </p:attrNameLst>
                                      </p:cBhvr>
                                      <p:to>
                                        <p:strVal val="visible"/>
                                      </p:to>
                                    </p:set>
                                  </p:childTnLst>
                                </p:cTn>
                              </p:par>
                            </p:childTnLst>
                          </p:cTn>
                        </p:par>
                        <p:par>
                          <p:cTn id="7" fill="hold">
                            <p:stCondLst>
                              <p:cond delay="4700"/>
                            </p:stCondLst>
                            <p:childTnLst>
                              <p:par>
                                <p:cTn id="8" presetID="1" presetClass="entr" presetSubtype="0" fill="hold" grpId="0" nodeType="afterEffect">
                                  <p:stCondLst>
                                    <p:cond delay="2000"/>
                                  </p:stCondLst>
                                  <p:iterate type="wd">
                                    <p:tmAbs val="300"/>
                                  </p:iterate>
                                  <p:childTnLst>
                                    <p:set>
                                      <p:cBhvr>
                                        <p:cTn id="9" dur="1" fill="hold">
                                          <p:stCondLst>
                                            <p:cond delay="299"/>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59098070IcurSf_ph"/>
          <p:cNvPicPr>
            <a:picLocks noGrp="1" noChangeAspect="1" noChangeArrowheads="1"/>
          </p:cNvPicPr>
          <p:nvPr>
            <p:ph type="clipArt" sz="half" idx="1"/>
          </p:nvPr>
        </p:nvPicPr>
        <p:blipFill>
          <a:blip r:embed="rId2" cstate="print"/>
          <a:srcRect/>
          <a:stretch>
            <a:fillRect/>
          </a:stretch>
        </p:blipFill>
        <p:spPr>
          <a:xfrm>
            <a:off x="0" y="0"/>
            <a:ext cx="9144000" cy="6858000"/>
          </a:xfrm>
          <a:noFill/>
          <a:ln/>
          <a:effectLst>
            <a:outerShdw dist="35921" dir="2700000" algn="ctr" rotWithShape="0">
              <a:srgbClr val="660066"/>
            </a:outerShdw>
          </a:effectLst>
        </p:spPr>
      </p:pic>
      <p:sp>
        <p:nvSpPr>
          <p:cNvPr id="11267" name="Rectangle 3"/>
          <p:cNvSpPr>
            <a:spLocks noChangeArrowheads="1"/>
          </p:cNvSpPr>
          <p:nvPr/>
        </p:nvSpPr>
        <p:spPr bwMode="auto">
          <a:xfrm>
            <a:off x="0" y="457200"/>
            <a:ext cx="9144000" cy="1143000"/>
          </a:xfrm>
          <a:prstGeom prst="rect">
            <a:avLst/>
          </a:prstGeom>
          <a:noFill/>
          <a:ln w="9525">
            <a:noFill/>
            <a:miter lim="800000"/>
            <a:headEnd/>
            <a:tailEnd/>
          </a:ln>
          <a:effectLst/>
        </p:spPr>
        <p:txBody>
          <a:bodyPr anchor="ctr"/>
          <a:lstStyle/>
          <a:p>
            <a:pPr algn="ctr"/>
            <a:r>
              <a:rPr lang="es-ES_tradnl" sz="4400" b="1" i="1">
                <a:solidFill>
                  <a:srgbClr val="993300"/>
                </a:solidFill>
                <a:latin typeface="Times New Roman" pitchFamily="18" charset="0"/>
                <a:cs typeface="Times New Roman" pitchFamily="18" charset="0"/>
              </a:rPr>
              <a:t>Hay demasiadas “preocupaciones” </a:t>
            </a:r>
          </a:p>
          <a:p>
            <a:pPr algn="ctr"/>
            <a:r>
              <a:rPr lang="es-ES_tradnl" sz="4400" b="1" i="1">
                <a:solidFill>
                  <a:srgbClr val="993300"/>
                </a:solidFill>
                <a:latin typeface="Times New Roman" pitchFamily="18" charset="0"/>
                <a:cs typeface="Times New Roman" pitchFamily="18" charset="0"/>
              </a:rPr>
              <a:t>en tu mente ...</a:t>
            </a:r>
            <a:endParaRPr lang="es-ES" sz="4400" b="1" i="1">
              <a:solidFill>
                <a:srgbClr val="993300"/>
              </a:solidFill>
              <a:latin typeface="Times New Roman" pitchFamily="18" charset="0"/>
              <a:cs typeface="Times New Roman" pitchFamily="18" charset="0"/>
            </a:endParaRPr>
          </a:p>
        </p:txBody>
      </p:sp>
      <p:sp>
        <p:nvSpPr>
          <p:cNvPr id="11268" name="Rectangle 4"/>
          <p:cNvSpPr>
            <a:spLocks noChangeArrowheads="1"/>
          </p:cNvSpPr>
          <p:nvPr/>
        </p:nvSpPr>
        <p:spPr bwMode="auto">
          <a:xfrm>
            <a:off x="1447800" y="2286000"/>
            <a:ext cx="7696200" cy="1143000"/>
          </a:xfrm>
          <a:prstGeom prst="rect">
            <a:avLst/>
          </a:prstGeom>
          <a:noFill/>
          <a:ln w="9525">
            <a:noFill/>
            <a:miter lim="800000"/>
            <a:headEnd/>
            <a:tailEnd/>
          </a:ln>
          <a:effectLst/>
        </p:spPr>
        <p:txBody>
          <a:bodyPr anchor="ctr"/>
          <a:lstStyle/>
          <a:p>
            <a:pPr>
              <a:spcBef>
                <a:spcPct val="20000"/>
              </a:spcBef>
            </a:pPr>
            <a:r>
              <a:rPr lang="es-ES_tradnl" sz="3600" b="1" i="1">
                <a:solidFill>
                  <a:srgbClr val="990000"/>
                </a:solidFill>
                <a:latin typeface="Times New Roman" pitchFamily="18" charset="0"/>
                <a:cs typeface="Times New Roman" pitchFamily="18" charset="0"/>
              </a:rPr>
              <a:t>... y demasiado “peso” en tu corazón ...</a:t>
            </a:r>
            <a:endParaRPr lang="es-ES" sz="3600" b="1" i="1">
              <a:solidFill>
                <a:srgbClr val="990000"/>
              </a:solidFill>
              <a:latin typeface="Times New Roman" pitchFamily="18" charset="0"/>
              <a:cs typeface="Times New Roman" pitchFamily="18" charset="0"/>
            </a:endParaRPr>
          </a:p>
        </p:txBody>
      </p:sp>
      <p:sp>
        <p:nvSpPr>
          <p:cNvPr id="11269" name="Rectangle 5"/>
          <p:cNvSpPr>
            <a:spLocks noChangeArrowheads="1"/>
          </p:cNvSpPr>
          <p:nvPr/>
        </p:nvSpPr>
        <p:spPr bwMode="auto">
          <a:xfrm>
            <a:off x="914400" y="4800600"/>
            <a:ext cx="8001000" cy="685800"/>
          </a:xfrm>
          <a:prstGeom prst="rect">
            <a:avLst/>
          </a:prstGeom>
          <a:noFill/>
          <a:ln w="9525">
            <a:noFill/>
            <a:miter lim="800000"/>
            <a:headEnd/>
            <a:tailEnd/>
          </a:ln>
          <a:effectLst/>
        </p:spPr>
        <p:txBody>
          <a:bodyPr/>
          <a:lstStyle/>
          <a:p>
            <a:pPr marL="342900" indent="-342900" algn="ctr">
              <a:spcBef>
                <a:spcPct val="20000"/>
              </a:spcBef>
            </a:pPr>
            <a:r>
              <a:rPr lang="es-ES_tradnl" sz="3200" b="1" i="1">
                <a:solidFill>
                  <a:srgbClr val="00CC00"/>
                </a:solidFill>
                <a:latin typeface="Times New Roman" pitchFamily="18" charset="0"/>
                <a:cs typeface="Times New Roman" pitchFamily="18" charset="0"/>
              </a:rPr>
              <a:t>... “escucha” en lo profundo de tu ser ... </a:t>
            </a:r>
            <a:endParaRPr lang="es-ES" sz="3600" b="1" i="1">
              <a:solidFill>
                <a:srgbClr val="990000"/>
              </a:solidFill>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11267"/>
                                        </p:tgtEl>
                                        <p:attrNameLst>
                                          <p:attrName>style.visibility</p:attrName>
                                        </p:attrNameLst>
                                      </p:cBhvr>
                                      <p:to>
                                        <p:strVal val="visible"/>
                                      </p:to>
                                    </p:set>
                                  </p:childTnLst>
                                </p:cTn>
                              </p:par>
                            </p:childTnLst>
                          </p:cTn>
                        </p:par>
                        <p:par>
                          <p:cTn id="7" fill="hold">
                            <p:stCondLst>
                              <p:cond delay="5000"/>
                            </p:stCondLst>
                            <p:childTnLst>
                              <p:par>
                                <p:cTn id="8" presetID="2" presetClass="entr" presetSubtype="4" fill="hold" grpId="0" nodeType="afterEffect">
                                  <p:stCondLst>
                                    <p:cond delay="2000"/>
                                  </p:stCondLst>
                                  <p:iterate type="wd">
                                    <p:tmPct val="100000"/>
                                  </p:iterate>
                                  <p:childTnLst>
                                    <p:set>
                                      <p:cBhvr>
                                        <p:cTn id="9" dur="1" fill="hold">
                                          <p:stCondLst>
                                            <p:cond delay="0"/>
                                          </p:stCondLst>
                                        </p:cTn>
                                        <p:tgtEl>
                                          <p:spTgt spid="11268"/>
                                        </p:tgtEl>
                                        <p:attrNameLst>
                                          <p:attrName>style.visibility</p:attrName>
                                        </p:attrNameLst>
                                      </p:cBhvr>
                                      <p:to>
                                        <p:strVal val="visible"/>
                                      </p:to>
                                    </p:set>
                                    <p:anim calcmode="lin" valueType="num">
                                      <p:cBhvr additive="base">
                                        <p:cTn id="10" dur="300" fill="hold"/>
                                        <p:tgtEl>
                                          <p:spTgt spid="11268"/>
                                        </p:tgtEl>
                                        <p:attrNameLst>
                                          <p:attrName>ppt_x</p:attrName>
                                        </p:attrNameLst>
                                      </p:cBhvr>
                                      <p:tavLst>
                                        <p:tav tm="0">
                                          <p:val>
                                            <p:strVal val="#ppt_x"/>
                                          </p:val>
                                        </p:tav>
                                        <p:tav tm="100000">
                                          <p:val>
                                            <p:strVal val="#ppt_x"/>
                                          </p:val>
                                        </p:tav>
                                      </p:tavLst>
                                    </p:anim>
                                    <p:anim calcmode="lin" valueType="num">
                                      <p:cBhvr additive="base">
                                        <p:cTn id="11" dur="300" fill="hold"/>
                                        <p:tgtEl>
                                          <p:spTgt spid="11268"/>
                                        </p:tgtEl>
                                        <p:attrNameLst>
                                          <p:attrName>ppt_y</p:attrName>
                                        </p:attrNameLst>
                                      </p:cBhvr>
                                      <p:tavLst>
                                        <p:tav tm="0">
                                          <p:val>
                                            <p:strVal val="1+#ppt_h/2"/>
                                          </p:val>
                                        </p:tav>
                                        <p:tav tm="100000">
                                          <p:val>
                                            <p:strVal val="#ppt_y"/>
                                          </p:val>
                                        </p:tav>
                                      </p:tavLst>
                                    </p:anim>
                                  </p:childTnLst>
                                </p:cTn>
                              </p:par>
                            </p:childTnLst>
                          </p:cTn>
                        </p:par>
                        <p:par>
                          <p:cTn id="12" fill="hold">
                            <p:stCondLst>
                              <p:cond delay="10000"/>
                            </p:stCondLst>
                            <p:childTnLst>
                              <p:par>
                                <p:cTn id="13" presetID="3" presetClass="entr" presetSubtype="10" fill="hold" grpId="0" nodeType="afterEffect">
                                  <p:stCondLst>
                                    <p:cond delay="2000"/>
                                  </p:stCondLst>
                                  <p:iterate type="wd">
                                    <p:tmPct val="100000"/>
                                  </p:iterate>
                                  <p:childTnLst>
                                    <p:set>
                                      <p:cBhvr>
                                        <p:cTn id="14" dur="1" fill="hold">
                                          <p:stCondLst>
                                            <p:cond delay="0"/>
                                          </p:stCondLst>
                                        </p:cTn>
                                        <p:tgtEl>
                                          <p:spTgt spid="11269"/>
                                        </p:tgtEl>
                                        <p:attrNameLst>
                                          <p:attrName>style.visibility</p:attrName>
                                        </p:attrNameLst>
                                      </p:cBhvr>
                                      <p:to>
                                        <p:strVal val="visible"/>
                                      </p:to>
                                    </p:set>
                                    <p:animEffect transition="in" filter="blinds(horizontal)">
                                      <p:cBhvr>
                                        <p:cTn id="15" dur="3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54403866KaLfpt_ph"/>
          <p:cNvPicPr>
            <a:picLocks noGrp="1" noChangeAspect="1" noChangeArrowheads="1"/>
          </p:cNvPicPr>
          <p:nvPr>
            <p:ph type="clipArt" sz="half" idx="1"/>
          </p:nvPr>
        </p:nvPicPr>
        <p:blipFill>
          <a:blip r:embed="rId2" cstate="print"/>
          <a:srcRect/>
          <a:stretch>
            <a:fillRect/>
          </a:stretch>
        </p:blipFill>
        <p:spPr>
          <a:xfrm>
            <a:off x="0" y="0"/>
            <a:ext cx="9144000" cy="6858000"/>
          </a:xfrm>
          <a:noFill/>
          <a:ln/>
        </p:spPr>
      </p:pic>
      <p:sp>
        <p:nvSpPr>
          <p:cNvPr id="12291" name="Rectangle 3"/>
          <p:cNvSpPr>
            <a:spLocks noChangeArrowheads="1"/>
          </p:cNvSpPr>
          <p:nvPr/>
        </p:nvSpPr>
        <p:spPr bwMode="auto">
          <a:xfrm>
            <a:off x="3048000" y="2895600"/>
            <a:ext cx="6096000" cy="1066800"/>
          </a:xfrm>
          <a:prstGeom prst="rect">
            <a:avLst/>
          </a:prstGeom>
          <a:noFill/>
          <a:ln w="9525">
            <a:noFill/>
            <a:miter lim="800000"/>
            <a:headEnd/>
            <a:tailEnd/>
          </a:ln>
          <a:effectLst/>
        </p:spPr>
        <p:txBody>
          <a:bodyPr anchor="ctr"/>
          <a:lstStyle/>
          <a:p>
            <a:r>
              <a:rPr lang="es-ES_tradnl" sz="4400" b="1" i="1">
                <a:solidFill>
                  <a:schemeClr val="bg1"/>
                </a:solidFill>
                <a:latin typeface="Times New Roman" pitchFamily="18" charset="0"/>
                <a:cs typeface="Times New Roman" pitchFamily="18" charset="0"/>
              </a:rPr>
              <a:t>... quédate  a solas ...</a:t>
            </a:r>
            <a:r>
              <a:rPr lang="es-ES" sz="4400" b="1" i="1">
                <a:solidFill>
                  <a:schemeClr val="accent2"/>
                </a:solidFill>
                <a:latin typeface="Times New Roman" pitchFamily="18" charset="0"/>
                <a:cs typeface="Times New Roman" pitchFamily="18" charset="0"/>
              </a:rPr>
              <a:t/>
            </a:r>
            <a:br>
              <a:rPr lang="es-ES" sz="4400" b="1" i="1">
                <a:solidFill>
                  <a:schemeClr val="accent2"/>
                </a:solidFill>
                <a:latin typeface="Times New Roman" pitchFamily="18" charset="0"/>
                <a:cs typeface="Times New Roman" pitchFamily="18" charset="0"/>
              </a:rPr>
            </a:br>
            <a:endParaRPr lang="es-ES" sz="4400" b="1" i="1">
              <a:solidFill>
                <a:schemeClr val="accent2"/>
              </a:solidFill>
              <a:latin typeface="Times New Roman" pitchFamily="18" charset="0"/>
              <a:cs typeface="Times New Roman" pitchFamily="18" charset="0"/>
            </a:endParaRPr>
          </a:p>
        </p:txBody>
      </p:sp>
      <p:sp>
        <p:nvSpPr>
          <p:cNvPr id="12292" name="Rectangle 4"/>
          <p:cNvSpPr>
            <a:spLocks noChangeArrowheads="1"/>
          </p:cNvSpPr>
          <p:nvPr/>
        </p:nvSpPr>
        <p:spPr bwMode="auto">
          <a:xfrm>
            <a:off x="1066800" y="4876800"/>
            <a:ext cx="7620000" cy="914400"/>
          </a:xfrm>
          <a:prstGeom prst="rect">
            <a:avLst/>
          </a:prstGeom>
          <a:noFill/>
          <a:ln w="9525">
            <a:noFill/>
            <a:miter lim="800000"/>
            <a:headEnd/>
            <a:tailEnd/>
          </a:ln>
          <a:effectLst/>
        </p:spPr>
        <p:txBody>
          <a:bodyPr/>
          <a:lstStyle/>
          <a:p>
            <a:pPr marL="342900" indent="-342900" algn="ctr">
              <a:spcBef>
                <a:spcPct val="20000"/>
              </a:spcBef>
            </a:pPr>
            <a:r>
              <a:rPr lang="es-ES_tradnl" sz="3200" b="1" i="1">
                <a:solidFill>
                  <a:schemeClr val="bg1"/>
                </a:solidFill>
                <a:latin typeface="Times New Roman" pitchFamily="18" charset="0"/>
                <a:cs typeface="Times New Roman" pitchFamily="18" charset="0"/>
              </a:rPr>
              <a:t>... “escucha” en lo profundo de tu ser ...</a:t>
            </a:r>
            <a:endParaRPr lang="es-ES" sz="3200" b="1" i="1">
              <a:solidFill>
                <a:schemeClr val="bg1"/>
              </a:solidFill>
              <a:latin typeface="Times New Roman" pitchFamily="18" charset="0"/>
              <a:cs typeface="Times New Roman" pitchFamily="18" charset="0"/>
            </a:endParaRPr>
          </a:p>
          <a:p>
            <a:pPr marL="342900" indent="-342900">
              <a:spcBef>
                <a:spcPct val="20000"/>
              </a:spcBef>
            </a:pPr>
            <a:endParaRPr lang="es-ES" sz="3200" b="1" i="1">
              <a:solidFill>
                <a:schemeClr val="bg1"/>
              </a:solidFill>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iterate type="wd">
                                    <p:tmPct val="100000"/>
                                  </p:iterate>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300"/>
                                        <p:tgtEl>
                                          <p:spTgt spid="12291"/>
                                        </p:tgtEl>
                                      </p:cBhvr>
                                    </p:animEffect>
                                  </p:childTnLst>
                                </p:cTn>
                              </p:par>
                            </p:childTnLst>
                          </p:cTn>
                        </p:par>
                        <p:par>
                          <p:cTn id="8" fill="hold">
                            <p:stCondLst>
                              <p:cond delay="3500"/>
                            </p:stCondLst>
                            <p:childTnLst>
                              <p:par>
                                <p:cTn id="9" presetID="2" presetClass="entr" presetSubtype="4" fill="hold" grpId="0" nodeType="afterEffect">
                                  <p:stCondLst>
                                    <p:cond delay="2000"/>
                                  </p:stCondLst>
                                  <p:iterate type="wd">
                                    <p:tmPct val="100000"/>
                                  </p:iterate>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300" fill="hold"/>
                                        <p:tgtEl>
                                          <p:spTgt spid="12292"/>
                                        </p:tgtEl>
                                        <p:attrNameLst>
                                          <p:attrName>ppt_x</p:attrName>
                                        </p:attrNameLst>
                                      </p:cBhvr>
                                      <p:tavLst>
                                        <p:tav tm="0">
                                          <p:val>
                                            <p:strVal val="#ppt_x"/>
                                          </p:val>
                                        </p:tav>
                                        <p:tav tm="100000">
                                          <p:val>
                                            <p:strVal val="#ppt_x"/>
                                          </p:val>
                                        </p:tav>
                                      </p:tavLst>
                                    </p:anim>
                                    <p:anim calcmode="lin" valueType="num">
                                      <p:cBhvr additive="base">
                                        <p:cTn id="12" dur="3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20842776iFggWI_ph"/>
          <p:cNvPicPr>
            <a:picLocks noGrp="1" noChangeAspect="1" noChangeArrowheads="1"/>
          </p:cNvPicPr>
          <p:nvPr>
            <p:ph type="clipArt" sz="half" idx="1"/>
          </p:nvPr>
        </p:nvPicPr>
        <p:blipFill>
          <a:blip r:embed="rId2" cstate="print"/>
          <a:srcRect/>
          <a:stretch>
            <a:fillRect/>
          </a:stretch>
        </p:blipFill>
        <p:spPr>
          <a:xfrm>
            <a:off x="0" y="0"/>
            <a:ext cx="9144000" cy="6858000"/>
          </a:xfrm>
          <a:noFill/>
          <a:ln/>
        </p:spPr>
      </p:pic>
      <p:sp>
        <p:nvSpPr>
          <p:cNvPr id="13315" name="Rectangle 3"/>
          <p:cNvSpPr>
            <a:spLocks noChangeArrowheads="1"/>
          </p:cNvSpPr>
          <p:nvPr/>
        </p:nvSpPr>
        <p:spPr bwMode="auto">
          <a:xfrm>
            <a:off x="0" y="1219200"/>
            <a:ext cx="8077200" cy="1143000"/>
          </a:xfrm>
          <a:prstGeom prst="rect">
            <a:avLst/>
          </a:prstGeom>
          <a:noFill/>
          <a:ln w="9525">
            <a:noFill/>
            <a:miter lim="800000"/>
            <a:headEnd/>
            <a:tailEnd/>
          </a:ln>
          <a:effectLst/>
        </p:spPr>
        <p:txBody>
          <a:bodyPr anchor="ctr"/>
          <a:lstStyle/>
          <a:p>
            <a:pPr algn="ctr"/>
            <a:r>
              <a:rPr lang="es-ES_tradnl" sz="4800">
                <a:solidFill>
                  <a:schemeClr val="bg1"/>
                </a:solidFill>
                <a:latin typeface="Times New Roman" pitchFamily="18" charset="0"/>
                <a:cs typeface="Times New Roman" pitchFamily="18" charset="0"/>
              </a:rPr>
              <a:t>... entra en tu “aposento” ...</a:t>
            </a:r>
            <a:endParaRPr lang="es-ES" sz="3200" b="1" i="1">
              <a:solidFill>
                <a:srgbClr val="CCFFFF"/>
              </a:solidFill>
              <a:latin typeface="Times New Roman" pitchFamily="18" charset="0"/>
              <a:cs typeface="Times New Roman" pitchFamily="18" charset="0"/>
            </a:endParaRPr>
          </a:p>
        </p:txBody>
      </p:sp>
      <p:sp>
        <p:nvSpPr>
          <p:cNvPr id="13316" name="Rectangle 4"/>
          <p:cNvSpPr>
            <a:spLocks noChangeArrowheads="1"/>
          </p:cNvSpPr>
          <p:nvPr/>
        </p:nvSpPr>
        <p:spPr bwMode="auto">
          <a:xfrm>
            <a:off x="1371600" y="4648200"/>
            <a:ext cx="7315200" cy="1752600"/>
          </a:xfrm>
          <a:prstGeom prst="rect">
            <a:avLst/>
          </a:prstGeom>
          <a:noFill/>
          <a:ln w="9525">
            <a:noFill/>
            <a:miter lim="800000"/>
            <a:headEnd/>
            <a:tailEnd/>
          </a:ln>
          <a:effectLst/>
        </p:spPr>
        <p:txBody>
          <a:bodyPr/>
          <a:lstStyle/>
          <a:p>
            <a:pPr marL="342900" indent="-342900" algn="ctr">
              <a:spcBef>
                <a:spcPct val="20000"/>
              </a:spcBef>
            </a:pPr>
            <a:r>
              <a:rPr lang="es-ES_tradnl" sz="3200" b="1" i="1">
                <a:solidFill>
                  <a:srgbClr val="CCFF66"/>
                </a:solidFill>
                <a:latin typeface="Times New Roman" pitchFamily="18" charset="0"/>
                <a:cs typeface="Times New Roman" pitchFamily="18" charset="0"/>
              </a:rPr>
              <a:t>... “escucha” en lo profundo de tu ser ...</a:t>
            </a:r>
            <a:endParaRPr lang="es-ES" sz="4800">
              <a:solidFill>
                <a:schemeClr val="bg1"/>
              </a:solidFill>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iterate type="wd">
                                    <p:tmPct val="100000"/>
                                  </p:iterate>
                                  <p:childTnLst>
                                    <p:set>
                                      <p:cBhvr>
                                        <p:cTn id="6" dur="1" fill="hold">
                                          <p:stCondLst>
                                            <p:cond delay="0"/>
                                          </p:stCondLst>
                                        </p:cTn>
                                        <p:tgtEl>
                                          <p:spTgt spid="13315"/>
                                        </p:tgtEl>
                                        <p:attrNameLst>
                                          <p:attrName>style.visibility</p:attrName>
                                        </p:attrNameLst>
                                      </p:cBhvr>
                                      <p:to>
                                        <p:strVal val="visible"/>
                                      </p:to>
                                    </p:set>
                                    <p:animEffect transition="in" filter="dissolve">
                                      <p:cBhvr>
                                        <p:cTn id="7" dur="300"/>
                                        <p:tgtEl>
                                          <p:spTgt spid="13315"/>
                                        </p:tgtEl>
                                      </p:cBhvr>
                                    </p:animEffect>
                                  </p:childTnLst>
                                </p:cTn>
                              </p:par>
                            </p:childTnLst>
                          </p:cTn>
                        </p:par>
                        <p:par>
                          <p:cTn id="8" fill="hold">
                            <p:stCondLst>
                              <p:cond delay="4400"/>
                            </p:stCondLst>
                            <p:childTnLst>
                              <p:par>
                                <p:cTn id="9" presetID="5" presetClass="entr" presetSubtype="10" fill="hold" grpId="0" nodeType="afterEffect">
                                  <p:stCondLst>
                                    <p:cond delay="2000"/>
                                  </p:stCondLst>
                                  <p:iterate type="wd">
                                    <p:tmPct val="100000"/>
                                  </p:iterate>
                                  <p:childTnLst>
                                    <p:set>
                                      <p:cBhvr>
                                        <p:cTn id="10" dur="1" fill="hold">
                                          <p:stCondLst>
                                            <p:cond delay="0"/>
                                          </p:stCondLst>
                                        </p:cTn>
                                        <p:tgtEl>
                                          <p:spTgt spid="13316"/>
                                        </p:tgtEl>
                                        <p:attrNameLst>
                                          <p:attrName>style.visibility</p:attrName>
                                        </p:attrNameLst>
                                      </p:cBhvr>
                                      <p:to>
                                        <p:strVal val="visible"/>
                                      </p:to>
                                    </p:set>
                                    <p:animEffect transition="in" filter="checkerboard(across)">
                                      <p:cBhvr>
                                        <p:cTn id="11" dur="3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ctrTitle"/>
          </p:nvPr>
        </p:nvSpPr>
        <p:spPr>
          <a:xfrm>
            <a:off x="685800" y="620688"/>
            <a:ext cx="7772400" cy="4248472"/>
          </a:xfrm>
        </p:spPr>
        <p:txBody>
          <a:bodyPr/>
          <a:lstStyle/>
          <a:p>
            <a:pPr eaLnBrk="1" hangingPunct="1"/>
            <a:r>
              <a:rPr lang="es-ES" sz="2800" dirty="0" smtClean="0"/>
              <a:t/>
            </a:r>
            <a:br>
              <a:rPr lang="es-ES" sz="2800" dirty="0" smtClean="0"/>
            </a:br>
            <a:r>
              <a:rPr lang="es-ES" sz="2800" dirty="0" smtClean="0"/>
              <a:t/>
            </a:r>
            <a:br>
              <a:rPr lang="es-ES" sz="2800" dirty="0" smtClean="0"/>
            </a:br>
            <a:r>
              <a:rPr lang="es-ES" sz="6600" b="1" dirty="0" smtClean="0">
                <a:solidFill>
                  <a:schemeClr val="accent6">
                    <a:lumMod val="50000"/>
                  </a:schemeClr>
                </a:solidFill>
                <a:effectLst>
                  <a:outerShdw blurRad="38100" dist="38100" dir="2700000" algn="tl">
                    <a:srgbClr val="000000">
                      <a:alpha val="43137"/>
                    </a:srgbClr>
                  </a:outerShdw>
                </a:effectLst>
                <a:latin typeface="AR CHRISTY" pitchFamily="2" charset="0"/>
              </a:rPr>
              <a:t>LA ORACION ES UNA</a:t>
            </a:r>
            <a:br>
              <a:rPr lang="es-ES" sz="6600" b="1" dirty="0" smtClean="0">
                <a:solidFill>
                  <a:schemeClr val="accent6">
                    <a:lumMod val="50000"/>
                  </a:schemeClr>
                </a:solidFill>
                <a:effectLst>
                  <a:outerShdw blurRad="38100" dist="38100" dir="2700000" algn="tl">
                    <a:srgbClr val="000000">
                      <a:alpha val="43137"/>
                    </a:srgbClr>
                  </a:outerShdw>
                </a:effectLst>
                <a:latin typeface="AR CHRISTY" pitchFamily="2" charset="0"/>
              </a:rPr>
            </a:br>
            <a:r>
              <a:rPr lang="es-ES" sz="6600" b="1" dirty="0" smtClean="0">
                <a:solidFill>
                  <a:schemeClr val="accent6">
                    <a:lumMod val="50000"/>
                  </a:schemeClr>
                </a:solidFill>
                <a:effectLst>
                  <a:outerShdw blurRad="38100" dist="38100" dir="2700000" algn="tl">
                    <a:srgbClr val="000000">
                      <a:alpha val="43137"/>
                    </a:srgbClr>
                  </a:outerShdw>
                </a:effectLst>
                <a:latin typeface="AR CHRISTY" pitchFamily="2" charset="0"/>
              </a:rPr>
              <a:t/>
            </a:r>
            <a:br>
              <a:rPr lang="es-ES" sz="6600" b="1" dirty="0" smtClean="0">
                <a:solidFill>
                  <a:schemeClr val="accent6">
                    <a:lumMod val="50000"/>
                  </a:schemeClr>
                </a:solidFill>
                <a:effectLst>
                  <a:outerShdw blurRad="38100" dist="38100" dir="2700000" algn="tl">
                    <a:srgbClr val="000000">
                      <a:alpha val="43137"/>
                    </a:srgbClr>
                  </a:outerShdw>
                </a:effectLst>
                <a:latin typeface="AR CHRISTY" pitchFamily="2" charset="0"/>
              </a:rPr>
            </a:br>
            <a:r>
              <a:rPr lang="es-ES" sz="6600" b="1" dirty="0" smtClean="0">
                <a:solidFill>
                  <a:schemeClr val="accent6">
                    <a:lumMod val="50000"/>
                  </a:schemeClr>
                </a:solidFill>
                <a:effectLst>
                  <a:outerShdw blurRad="38100" dist="38100" dir="2700000" algn="tl">
                    <a:srgbClr val="000000">
                      <a:alpha val="43137"/>
                    </a:srgbClr>
                  </a:outerShdw>
                </a:effectLst>
                <a:latin typeface="AR CHRISTY" pitchFamily="2" charset="0"/>
              </a:rPr>
              <a:t> RELACION CON DIOS</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56802775ZMHVeS_ph"/>
          <p:cNvPicPr>
            <a:picLocks noGrp="1" noChangeAspect="1" noChangeArrowheads="1"/>
          </p:cNvPicPr>
          <p:nvPr>
            <p:ph type="clipArt" sz="half" idx="1"/>
          </p:nvPr>
        </p:nvPicPr>
        <p:blipFill>
          <a:blip r:embed="rId2" cstate="print"/>
          <a:srcRect/>
          <a:stretch>
            <a:fillRect/>
          </a:stretch>
        </p:blipFill>
        <p:spPr>
          <a:xfrm>
            <a:off x="0" y="0"/>
            <a:ext cx="9144000" cy="6858000"/>
          </a:xfrm>
          <a:noFill/>
          <a:ln/>
        </p:spPr>
      </p:pic>
      <p:sp>
        <p:nvSpPr>
          <p:cNvPr id="14339" name="Rectangle 3"/>
          <p:cNvSpPr>
            <a:spLocks noChangeArrowheads="1"/>
          </p:cNvSpPr>
          <p:nvPr/>
        </p:nvSpPr>
        <p:spPr bwMode="auto">
          <a:xfrm>
            <a:off x="0" y="914400"/>
            <a:ext cx="9144000" cy="1143000"/>
          </a:xfrm>
          <a:prstGeom prst="rect">
            <a:avLst/>
          </a:prstGeom>
          <a:noFill/>
          <a:ln w="9525">
            <a:noFill/>
            <a:miter lim="800000"/>
            <a:headEnd/>
            <a:tailEnd/>
          </a:ln>
          <a:effectLst/>
        </p:spPr>
        <p:txBody>
          <a:bodyPr anchor="ctr"/>
          <a:lstStyle/>
          <a:p>
            <a:pPr algn="ctr"/>
            <a:r>
              <a:rPr lang="es-ES_tradnl" sz="4800">
                <a:solidFill>
                  <a:srgbClr val="FF9933"/>
                </a:solidFill>
                <a:latin typeface="Times New Roman" pitchFamily="18" charset="0"/>
                <a:cs typeface="Times New Roman" pitchFamily="18" charset="0"/>
              </a:rPr>
              <a:t>“El Señor está aquí y te llama ...”</a:t>
            </a:r>
            <a:endParaRPr lang="es-ES" sz="4800">
              <a:solidFill>
                <a:srgbClr val="FF9933"/>
              </a:solidFill>
              <a:latin typeface="Times New Roman" pitchFamily="18" charset="0"/>
              <a:cs typeface="Times New Roman" pitchFamily="18" charset="0"/>
            </a:endParaRPr>
          </a:p>
        </p:txBody>
      </p:sp>
      <p:sp>
        <p:nvSpPr>
          <p:cNvPr id="14340" name="Rectangle 4"/>
          <p:cNvSpPr>
            <a:spLocks noChangeArrowheads="1"/>
          </p:cNvSpPr>
          <p:nvPr/>
        </p:nvSpPr>
        <p:spPr bwMode="auto">
          <a:xfrm>
            <a:off x="2133600" y="2133600"/>
            <a:ext cx="7010400" cy="1295400"/>
          </a:xfrm>
          <a:prstGeom prst="rect">
            <a:avLst/>
          </a:prstGeom>
          <a:noFill/>
          <a:ln w="9525">
            <a:noFill/>
            <a:miter lim="800000"/>
            <a:headEnd/>
            <a:tailEnd/>
          </a:ln>
          <a:effectLst/>
        </p:spPr>
        <p:txBody>
          <a:bodyPr/>
          <a:lstStyle/>
          <a:p>
            <a:pPr marL="342900" indent="-342900" algn="ctr">
              <a:spcBef>
                <a:spcPct val="20000"/>
              </a:spcBef>
            </a:pPr>
            <a:r>
              <a:rPr lang="es-ES_tradnl" sz="4400">
                <a:solidFill>
                  <a:srgbClr val="CC3300"/>
                </a:solidFill>
                <a:latin typeface="Times New Roman" pitchFamily="18" charset="0"/>
                <a:cs typeface="Times New Roman" pitchFamily="18" charset="0"/>
              </a:rPr>
              <a:t>... te ama y te espera ...</a:t>
            </a:r>
            <a:endParaRPr lang="es-ES" sz="4400">
              <a:solidFill>
                <a:srgbClr val="CC3300"/>
              </a:solidFill>
              <a:latin typeface="Times New Roman" pitchFamily="18" charset="0"/>
              <a:cs typeface="Times New Roman" pitchFamily="18" charset="0"/>
            </a:endParaRPr>
          </a:p>
        </p:txBody>
      </p:sp>
      <p:sp>
        <p:nvSpPr>
          <p:cNvPr id="14341" name="Rectangle 5"/>
          <p:cNvSpPr>
            <a:spLocks noChangeArrowheads="1"/>
          </p:cNvSpPr>
          <p:nvPr/>
        </p:nvSpPr>
        <p:spPr bwMode="auto">
          <a:xfrm>
            <a:off x="914400" y="4572000"/>
            <a:ext cx="8229600" cy="1371600"/>
          </a:xfrm>
          <a:prstGeom prst="rect">
            <a:avLst/>
          </a:prstGeom>
          <a:noFill/>
          <a:ln w="9525">
            <a:noFill/>
            <a:miter lim="800000"/>
            <a:headEnd/>
            <a:tailEnd/>
          </a:ln>
          <a:effectLst/>
        </p:spPr>
        <p:txBody>
          <a:bodyPr/>
          <a:lstStyle/>
          <a:p>
            <a:pPr marL="342900" indent="-342900" algn="ctr">
              <a:spcBef>
                <a:spcPct val="20000"/>
              </a:spcBef>
            </a:pPr>
            <a:r>
              <a:rPr lang="es-ES_tradnl" sz="3200" b="1" i="1">
                <a:solidFill>
                  <a:srgbClr val="CCFF66"/>
                </a:solidFill>
                <a:latin typeface="Times New Roman" pitchFamily="18" charset="0"/>
                <a:cs typeface="Times New Roman" pitchFamily="18" charset="0"/>
              </a:rPr>
              <a:t>... “escúchale” en lo más profundo de tu ser ...</a:t>
            </a:r>
            <a:endParaRPr lang="es-ES" sz="3200" b="1" i="1">
              <a:solidFill>
                <a:srgbClr val="CCFF66"/>
              </a:solidFill>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14339"/>
                                        </p:tgtEl>
                                        <p:attrNameLst>
                                          <p:attrName>style.visibility</p:attrName>
                                        </p:attrNameLst>
                                      </p:cBhvr>
                                      <p:to>
                                        <p:strVal val="visible"/>
                                      </p:to>
                                    </p:set>
                                  </p:childTnLst>
                                </p:cTn>
                              </p:par>
                            </p:childTnLst>
                          </p:cTn>
                        </p:par>
                        <p:par>
                          <p:cTn id="7" fill="hold">
                            <p:stCondLst>
                              <p:cond delay="4700"/>
                            </p:stCondLst>
                            <p:childTnLst>
                              <p:par>
                                <p:cTn id="8" presetID="7" presetClass="entr" presetSubtype="4" fill="hold" grpId="0" nodeType="afterEffect">
                                  <p:stCondLst>
                                    <p:cond delay="2000"/>
                                  </p:stCondLst>
                                  <p:iterate type="wd">
                                    <p:tmPct val="100000"/>
                                  </p:iterate>
                                  <p:childTnLst>
                                    <p:set>
                                      <p:cBhvr>
                                        <p:cTn id="9" dur="1" fill="hold">
                                          <p:stCondLst>
                                            <p:cond delay="0"/>
                                          </p:stCondLst>
                                        </p:cTn>
                                        <p:tgtEl>
                                          <p:spTgt spid="14340"/>
                                        </p:tgtEl>
                                        <p:attrNameLst>
                                          <p:attrName>style.visibility</p:attrName>
                                        </p:attrNameLst>
                                      </p:cBhvr>
                                      <p:to>
                                        <p:strVal val="visible"/>
                                      </p:to>
                                    </p:set>
                                    <p:anim calcmode="lin" valueType="num">
                                      <p:cBhvr additive="base">
                                        <p:cTn id="10" dur="1000" fill="hold"/>
                                        <p:tgtEl>
                                          <p:spTgt spid="14340"/>
                                        </p:tgtEl>
                                        <p:attrNameLst>
                                          <p:attrName>ppt_x</p:attrName>
                                        </p:attrNameLst>
                                      </p:cBhvr>
                                      <p:tavLst>
                                        <p:tav tm="0">
                                          <p:val>
                                            <p:strVal val="#ppt_x"/>
                                          </p:val>
                                        </p:tav>
                                        <p:tav tm="100000">
                                          <p:val>
                                            <p:strVal val="#ppt_x"/>
                                          </p:val>
                                        </p:tav>
                                      </p:tavLst>
                                    </p:anim>
                                    <p:anim calcmode="lin" valueType="num">
                                      <p:cBhvr additive="base">
                                        <p:cTn id="11" dur="1000" fill="hold"/>
                                        <p:tgtEl>
                                          <p:spTgt spid="14340"/>
                                        </p:tgtEl>
                                        <p:attrNameLst>
                                          <p:attrName>ppt_y</p:attrName>
                                        </p:attrNameLst>
                                      </p:cBhvr>
                                      <p:tavLst>
                                        <p:tav tm="0">
                                          <p:val>
                                            <p:strVal val="1+#ppt_h/2"/>
                                          </p:val>
                                        </p:tav>
                                        <p:tav tm="100000">
                                          <p:val>
                                            <p:strVal val="#ppt_y"/>
                                          </p:val>
                                        </p:tav>
                                      </p:tavLst>
                                    </p:anim>
                                  </p:childTnLst>
                                </p:cTn>
                              </p:par>
                            </p:childTnLst>
                          </p:cTn>
                        </p:par>
                        <p:par>
                          <p:cTn id="12" fill="hold">
                            <p:stCondLst>
                              <p:cond delay="13700"/>
                            </p:stCondLst>
                            <p:childTnLst>
                              <p:par>
                                <p:cTn id="13" presetID="2" presetClass="entr" presetSubtype="2" fill="hold" grpId="0" nodeType="afterEffect">
                                  <p:stCondLst>
                                    <p:cond delay="2000"/>
                                  </p:stCondLst>
                                  <p:iterate type="wd">
                                    <p:tmPct val="100000"/>
                                  </p:iterate>
                                  <p:childTnLst>
                                    <p:set>
                                      <p:cBhvr>
                                        <p:cTn id="14" dur="1" fill="hold">
                                          <p:stCondLst>
                                            <p:cond delay="0"/>
                                          </p:stCondLst>
                                        </p:cTn>
                                        <p:tgtEl>
                                          <p:spTgt spid="14341"/>
                                        </p:tgtEl>
                                        <p:attrNameLst>
                                          <p:attrName>style.visibility</p:attrName>
                                        </p:attrNameLst>
                                      </p:cBhvr>
                                      <p:to>
                                        <p:strVal val="visible"/>
                                      </p:to>
                                    </p:set>
                                    <p:anim calcmode="lin" valueType="num">
                                      <p:cBhvr additive="base">
                                        <p:cTn id="15" dur="300" fill="hold"/>
                                        <p:tgtEl>
                                          <p:spTgt spid="14341"/>
                                        </p:tgtEl>
                                        <p:attrNameLst>
                                          <p:attrName>ppt_x</p:attrName>
                                        </p:attrNameLst>
                                      </p:cBhvr>
                                      <p:tavLst>
                                        <p:tav tm="0">
                                          <p:val>
                                            <p:strVal val="1+#ppt_w/2"/>
                                          </p:val>
                                        </p:tav>
                                        <p:tav tm="100000">
                                          <p:val>
                                            <p:strVal val="#ppt_x"/>
                                          </p:val>
                                        </p:tav>
                                      </p:tavLst>
                                    </p:anim>
                                    <p:anim calcmode="lin" valueType="num">
                                      <p:cBhvr additive="base">
                                        <p:cTn id="16" dur="3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1434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natura03"/>
          <p:cNvPicPr>
            <a:picLocks noChangeAspect="1" noChangeArrowheads="1"/>
          </p:cNvPicPr>
          <p:nvPr/>
        </p:nvPicPr>
        <p:blipFill>
          <a:blip r:embed="rId3" cstate="print"/>
          <a:srcRect/>
          <a:stretch>
            <a:fillRect/>
          </a:stretch>
        </p:blipFill>
        <p:spPr bwMode="auto">
          <a:xfrm>
            <a:off x="0" y="-3175"/>
            <a:ext cx="9144000" cy="6861175"/>
          </a:xfrm>
          <a:prstGeom prst="rect">
            <a:avLst/>
          </a:prstGeom>
          <a:noFill/>
        </p:spPr>
      </p:pic>
      <p:sp>
        <p:nvSpPr>
          <p:cNvPr id="15363" name="Rectangle 3"/>
          <p:cNvSpPr>
            <a:spLocks noGrp="1" noChangeArrowheads="1"/>
          </p:cNvSpPr>
          <p:nvPr>
            <p:ph type="subTitle" idx="1"/>
          </p:nvPr>
        </p:nvSpPr>
        <p:spPr>
          <a:xfrm>
            <a:off x="1447800" y="2590800"/>
            <a:ext cx="6400800" cy="2209800"/>
          </a:xfrm>
        </p:spPr>
        <p:txBody>
          <a:bodyPr/>
          <a:lstStyle/>
          <a:p>
            <a:r>
              <a:rPr lang="es-ES" sz="4000" b="1" i="1">
                <a:solidFill>
                  <a:schemeClr val="bg1"/>
                </a:solidFill>
                <a:latin typeface="Arial"/>
              </a:rPr>
              <a:t>“</a:t>
            </a:r>
            <a:r>
              <a:rPr lang="es-ES" sz="4000" b="1" i="1">
                <a:solidFill>
                  <a:schemeClr val="bg1"/>
                </a:solidFill>
              </a:rPr>
              <a:t>Qu</a:t>
            </a:r>
            <a:r>
              <a:rPr lang="es-ES" sz="4000" b="1" i="1">
                <a:solidFill>
                  <a:schemeClr val="bg1"/>
                </a:solidFill>
                <a:latin typeface="Arial"/>
              </a:rPr>
              <a:t>é</a:t>
            </a:r>
            <a:r>
              <a:rPr lang="es-ES" sz="4000" b="1" i="1">
                <a:solidFill>
                  <a:schemeClr val="bg1"/>
                </a:solidFill>
              </a:rPr>
              <a:t>date en silencio delante del Se</a:t>
            </a:r>
            <a:r>
              <a:rPr lang="es-ES" sz="4000" b="1" i="1">
                <a:solidFill>
                  <a:schemeClr val="bg1"/>
                </a:solidFill>
                <a:latin typeface="Arial"/>
              </a:rPr>
              <a:t>ñ</a:t>
            </a:r>
            <a:r>
              <a:rPr lang="es-ES" sz="4000" b="1" i="1">
                <a:solidFill>
                  <a:schemeClr val="bg1"/>
                </a:solidFill>
              </a:rPr>
              <a:t>or ..." </a:t>
            </a:r>
          </a:p>
          <a:p>
            <a:endParaRPr lang="es-ES" sz="4000" b="1" i="1">
              <a:solidFill>
                <a:schemeClr val="bg1"/>
              </a:solidFill>
            </a:endParaRPr>
          </a:p>
        </p:txBody>
      </p:sp>
      <p:sp>
        <p:nvSpPr>
          <p:cNvPr id="15364" name="Rectangle 4"/>
          <p:cNvSpPr>
            <a:spLocks noGrp="1" noChangeArrowheads="1"/>
          </p:cNvSpPr>
          <p:nvPr>
            <p:ph type="ctrTitle"/>
          </p:nvPr>
        </p:nvSpPr>
        <p:spPr>
          <a:xfrm>
            <a:off x="685800" y="2286000"/>
            <a:ext cx="7772400" cy="1143000"/>
          </a:xfrm>
        </p:spPr>
        <p:txBody>
          <a:bodyPr/>
          <a:lstStyle/>
          <a:p>
            <a:endParaRPr lang="es-ES_tradnl"/>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2000"/>
                                  </p:stCondLst>
                                  <p:iterate type="wd">
                                    <p:tmPct val="100000"/>
                                  </p:iterate>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200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isaje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Text Box 3"/>
          <p:cNvSpPr txBox="1">
            <a:spLocks noChangeArrowheads="1"/>
          </p:cNvSpPr>
          <p:nvPr/>
        </p:nvSpPr>
        <p:spPr bwMode="auto">
          <a:xfrm>
            <a:off x="0" y="2362200"/>
            <a:ext cx="6324600" cy="3987800"/>
          </a:xfrm>
          <a:prstGeom prst="rect">
            <a:avLst/>
          </a:prstGeom>
          <a:noFill/>
          <a:ln w="9525">
            <a:noFill/>
            <a:miter lim="800000"/>
            <a:headEnd/>
            <a:tailEnd/>
          </a:ln>
          <a:effectLst/>
        </p:spPr>
        <p:txBody>
          <a:bodyPr>
            <a:spAutoFit/>
          </a:bodyPr>
          <a:lstStyle/>
          <a:p>
            <a:pPr algn="ctr">
              <a:spcBef>
                <a:spcPct val="20000"/>
              </a:spcBef>
            </a:pPr>
            <a:r>
              <a:rPr lang="es-ES_tradnl" sz="3200" b="1" i="1">
                <a:solidFill>
                  <a:srgbClr val="FFFF00"/>
                </a:solidFill>
                <a:effectLst>
                  <a:outerShdw blurRad="38100" dist="38100" dir="2700000" algn="tl">
                    <a:srgbClr val="C0C0C0"/>
                  </a:outerShdw>
                </a:effectLst>
                <a:cs typeface="Times New Roman" pitchFamily="18" charset="0"/>
              </a:rPr>
              <a:t>Olvida tus palabras, </a:t>
            </a:r>
          </a:p>
          <a:p>
            <a:pPr algn="ctr">
              <a:spcBef>
                <a:spcPct val="20000"/>
              </a:spcBef>
            </a:pPr>
            <a:r>
              <a:rPr lang="es-ES_tradnl" sz="3200" b="1" i="1">
                <a:solidFill>
                  <a:srgbClr val="FFFF00"/>
                </a:solidFill>
                <a:effectLst>
                  <a:outerShdw blurRad="38100" dist="38100" dir="2700000" algn="tl">
                    <a:srgbClr val="C0C0C0"/>
                  </a:outerShdw>
                </a:effectLst>
                <a:cs typeface="Times New Roman" pitchFamily="18" charset="0"/>
              </a:rPr>
              <a:t>olvida tus recuerdos, </a:t>
            </a:r>
          </a:p>
          <a:p>
            <a:pPr algn="ctr">
              <a:spcBef>
                <a:spcPct val="20000"/>
              </a:spcBef>
            </a:pPr>
            <a:r>
              <a:rPr lang="es-ES_tradnl" sz="3200" b="1" i="1">
                <a:solidFill>
                  <a:srgbClr val="FFFF00"/>
                </a:solidFill>
                <a:effectLst>
                  <a:outerShdw blurRad="38100" dist="38100" dir="2700000" algn="tl">
                    <a:srgbClr val="C0C0C0"/>
                  </a:outerShdw>
                </a:effectLst>
                <a:cs typeface="Times New Roman" pitchFamily="18" charset="0"/>
              </a:rPr>
              <a:t>tus peticiones, tus proyectos; </a:t>
            </a:r>
          </a:p>
          <a:p>
            <a:pPr algn="ctr">
              <a:spcBef>
                <a:spcPct val="20000"/>
              </a:spcBef>
            </a:pPr>
            <a:r>
              <a:rPr lang="es-ES_tradnl" sz="3200" b="1" i="1">
                <a:solidFill>
                  <a:srgbClr val="FFFF00"/>
                </a:solidFill>
                <a:effectLst>
                  <a:outerShdw blurRad="38100" dist="38100" dir="2700000" algn="tl">
                    <a:srgbClr val="C0C0C0"/>
                  </a:outerShdw>
                </a:effectLst>
                <a:cs typeface="Times New Roman" pitchFamily="18" charset="0"/>
              </a:rPr>
              <a:t>mírale, </a:t>
            </a:r>
          </a:p>
          <a:p>
            <a:pPr algn="ctr">
              <a:spcBef>
                <a:spcPct val="20000"/>
              </a:spcBef>
            </a:pPr>
            <a:r>
              <a:rPr lang="es-ES_tradnl" sz="3200" b="1" i="1">
                <a:solidFill>
                  <a:srgbClr val="FFFF00"/>
                </a:solidFill>
                <a:effectLst>
                  <a:outerShdw blurRad="38100" dist="38100" dir="2700000" algn="tl">
                    <a:srgbClr val="C0C0C0"/>
                  </a:outerShdw>
                </a:effectLst>
                <a:cs typeface="Times New Roman" pitchFamily="18" charset="0"/>
              </a:rPr>
              <a:t>escúchale sin que tus voces interiores te distraigan.</a:t>
            </a:r>
          </a:p>
          <a:p>
            <a:pPr algn="ctr">
              <a:spcBef>
                <a:spcPct val="20000"/>
              </a:spcBef>
            </a:pPr>
            <a:endParaRPr lang="es-ES" sz="3200" b="1" i="1">
              <a:solidFill>
                <a:srgbClr val="FFFF00"/>
              </a:solidFill>
              <a:effectLst>
                <a:outerShdw blurRad="38100" dist="38100" dir="2700000" algn="tl">
                  <a:srgbClr val="C0C0C0"/>
                </a:outerShdw>
              </a:effectLst>
              <a:cs typeface="Times New Roman" pitchFamily="18" charset="0"/>
            </a:endParaRPr>
          </a:p>
        </p:txBody>
      </p:sp>
      <p:sp>
        <p:nvSpPr>
          <p:cNvPr id="18436" name="Rectangle 4"/>
          <p:cNvSpPr>
            <a:spLocks noGrp="1" noChangeArrowheads="1"/>
          </p:cNvSpPr>
          <p:nvPr>
            <p:ph type="title" idx="4294967295"/>
          </p:nvPr>
        </p:nvSpPr>
        <p:spPr/>
        <p:txBody>
          <a:bodyPr/>
          <a:lstStyle/>
          <a:p>
            <a:endParaRPr lang="es-ES_tradnl"/>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iterate type="wd">
                                    <p:tmPct val="100000"/>
                                  </p:iterate>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3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uesta sol"/>
          <p:cNvPicPr>
            <a:picLocks noChangeAspect="1" noChangeArrowheads="1"/>
          </p:cNvPicPr>
          <p:nvPr/>
        </p:nvPicPr>
        <p:blipFill>
          <a:blip r:embed="rId2" cstate="print"/>
          <a:srcRect/>
          <a:stretch>
            <a:fillRect/>
          </a:stretch>
        </p:blipFill>
        <p:spPr bwMode="auto">
          <a:xfrm>
            <a:off x="0" y="4763"/>
            <a:ext cx="9144000" cy="6853237"/>
          </a:xfrm>
          <a:prstGeom prst="rect">
            <a:avLst/>
          </a:prstGeom>
          <a:noFill/>
        </p:spPr>
      </p:pic>
      <p:sp>
        <p:nvSpPr>
          <p:cNvPr id="19459" name="Text Box 3"/>
          <p:cNvSpPr txBox="1">
            <a:spLocks noChangeArrowheads="1"/>
          </p:cNvSpPr>
          <p:nvPr/>
        </p:nvSpPr>
        <p:spPr bwMode="auto">
          <a:xfrm>
            <a:off x="0" y="0"/>
            <a:ext cx="7467600" cy="3506788"/>
          </a:xfrm>
          <a:prstGeom prst="rect">
            <a:avLst/>
          </a:prstGeom>
          <a:noFill/>
          <a:ln w="9525">
            <a:noFill/>
            <a:miter lim="800000"/>
            <a:headEnd/>
            <a:tailEnd/>
          </a:ln>
          <a:effectLst/>
        </p:spPr>
        <p:txBody>
          <a:bodyPr>
            <a:spAutoFit/>
          </a:bodyPr>
          <a:lstStyle/>
          <a:p>
            <a:pPr algn="ctr">
              <a:spcBef>
                <a:spcPct val="20000"/>
              </a:spcBef>
            </a:pPr>
            <a:r>
              <a:rPr lang="es-ES" sz="4000" b="1" i="1">
                <a:solidFill>
                  <a:schemeClr val="bg1"/>
                </a:solidFill>
                <a:effectLst>
                  <a:outerShdw blurRad="38100" dist="38100" dir="2700000" algn="tl">
                    <a:srgbClr val="C0C0C0"/>
                  </a:outerShdw>
                </a:effectLst>
                <a:cs typeface="Times New Roman" pitchFamily="18" charset="0"/>
              </a:rPr>
              <a:t>Quédate en paz ante Él,</a:t>
            </a:r>
          </a:p>
          <a:p>
            <a:pPr algn="ctr">
              <a:spcBef>
                <a:spcPct val="20000"/>
              </a:spcBef>
            </a:pPr>
            <a:r>
              <a:rPr lang="es-ES" sz="4000" b="1" i="1">
                <a:solidFill>
                  <a:schemeClr val="bg1"/>
                </a:solidFill>
                <a:effectLst>
                  <a:outerShdw blurRad="38100" dist="38100" dir="2700000" algn="tl">
                    <a:srgbClr val="C0C0C0"/>
                  </a:outerShdw>
                </a:effectLst>
                <a:cs typeface="Times New Roman" pitchFamily="18" charset="0"/>
              </a:rPr>
              <a:t>abandona en Él</a:t>
            </a:r>
          </a:p>
          <a:p>
            <a:pPr algn="ctr">
              <a:spcBef>
                <a:spcPct val="20000"/>
              </a:spcBef>
            </a:pPr>
            <a:r>
              <a:rPr lang="es-ES" sz="4000" b="1" i="1">
                <a:solidFill>
                  <a:schemeClr val="bg1"/>
                </a:solidFill>
                <a:effectLst>
                  <a:outerShdw blurRad="38100" dist="38100" dir="2700000" algn="tl">
                    <a:srgbClr val="C0C0C0"/>
                  </a:outerShdw>
                </a:effectLst>
                <a:cs typeface="Times New Roman" pitchFamily="18" charset="0"/>
              </a:rPr>
              <a:t>toda turbación, todo cuidado, toda preocupación,</a:t>
            </a:r>
          </a:p>
          <a:p>
            <a:pPr algn="ctr">
              <a:spcBef>
                <a:spcPct val="20000"/>
              </a:spcBef>
            </a:pPr>
            <a:r>
              <a:rPr lang="es-ES" sz="4000" b="1" i="1">
                <a:solidFill>
                  <a:schemeClr val="bg1"/>
                </a:solidFill>
                <a:effectLst>
                  <a:outerShdw blurRad="38100" dist="38100" dir="2700000" algn="tl">
                    <a:srgbClr val="C0C0C0"/>
                  </a:outerShdw>
                </a:effectLst>
                <a:cs typeface="Times New Roman" pitchFamily="18" charset="0"/>
              </a:rPr>
              <a:t>olvídalo todo.</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300" fill="hold"/>
                                        <p:tgtEl>
                                          <p:spTgt spid="19459"/>
                                        </p:tgtEl>
                                        <p:attrNameLst>
                                          <p:attrName>ppt_x</p:attrName>
                                        </p:attrNameLst>
                                      </p:cBhvr>
                                      <p:tavLst>
                                        <p:tav tm="0">
                                          <p:val>
                                            <p:strVal val="1+#ppt_w/2"/>
                                          </p:val>
                                        </p:tav>
                                        <p:tav tm="100000">
                                          <p:val>
                                            <p:strVal val="#ppt_x"/>
                                          </p:val>
                                        </p:tav>
                                      </p:tavLst>
                                    </p:anim>
                                    <p:anim calcmode="lin" valueType="num">
                                      <p:cBhvr additive="base">
                                        <p:cTn id="8" dur="300" fill="hold"/>
                                        <p:tgtEl>
                                          <p:spTgt spid="194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p0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483" name="Rectangle 3"/>
          <p:cNvSpPr>
            <a:spLocks noGrp="1" noChangeArrowheads="1"/>
          </p:cNvSpPr>
          <p:nvPr>
            <p:ph type="ctrTitle"/>
          </p:nvPr>
        </p:nvSpPr>
        <p:spPr>
          <a:xfrm>
            <a:off x="685800" y="838200"/>
            <a:ext cx="7772400" cy="2590800"/>
          </a:xfrm>
        </p:spPr>
        <p:txBody>
          <a:bodyPr/>
          <a:lstStyle/>
          <a:p>
            <a:endParaRPr lang="es-ES_tradnl"/>
          </a:p>
        </p:txBody>
      </p:sp>
      <p:sp>
        <p:nvSpPr>
          <p:cNvPr id="20484" name="Rectangle 4"/>
          <p:cNvSpPr>
            <a:spLocks noGrp="1" noChangeArrowheads="1"/>
          </p:cNvSpPr>
          <p:nvPr>
            <p:ph type="subTitle" idx="1"/>
          </p:nvPr>
        </p:nvSpPr>
        <p:spPr>
          <a:xfrm>
            <a:off x="-304800" y="4343400"/>
            <a:ext cx="8839200" cy="1524000"/>
          </a:xfrm>
        </p:spPr>
        <p:txBody>
          <a:bodyPr>
            <a:normAutofit fontScale="70000" lnSpcReduction="20000"/>
          </a:bodyPr>
          <a:lstStyle/>
          <a:p>
            <a:r>
              <a:rPr lang="es-ES_tradnl" b="1" i="1">
                <a:solidFill>
                  <a:srgbClr val="99CCFF"/>
                </a:solidFill>
              </a:rPr>
              <a:t>Qu</a:t>
            </a:r>
            <a:r>
              <a:rPr lang="es-ES_tradnl" b="1" i="1">
                <a:solidFill>
                  <a:srgbClr val="99CCFF"/>
                </a:solidFill>
                <a:latin typeface="Arial"/>
              </a:rPr>
              <a:t>é</a:t>
            </a:r>
            <a:r>
              <a:rPr lang="es-ES_tradnl" b="1" i="1">
                <a:solidFill>
                  <a:srgbClr val="99CCFF"/>
                </a:solidFill>
              </a:rPr>
              <a:t>date sin ataduras, </a:t>
            </a:r>
          </a:p>
          <a:p>
            <a:r>
              <a:rPr lang="es-ES_tradnl" b="1" i="1">
                <a:solidFill>
                  <a:srgbClr val="99CCFF"/>
                </a:solidFill>
              </a:rPr>
              <a:t>libre de tus deseos, </a:t>
            </a:r>
          </a:p>
          <a:p>
            <a:r>
              <a:rPr lang="es-ES_tradnl" b="1" i="1">
                <a:solidFill>
                  <a:srgbClr val="99CCFF"/>
                </a:solidFill>
              </a:rPr>
              <a:t>pobre como la madera muerta en invierno,</a:t>
            </a:r>
            <a:endParaRPr lang="es-ES_tradnl" sz="3600" b="1" i="1">
              <a:solidFill>
                <a:srgbClr val="99CCFF"/>
              </a:solidFill>
            </a:endParaRPr>
          </a:p>
          <a:p>
            <a:r>
              <a:rPr lang="es-ES_tradnl" b="1" i="1">
                <a:solidFill>
                  <a:srgbClr val="99CCFF"/>
                </a:solidFill>
              </a:rPr>
              <a:t>vac</a:t>
            </a:r>
            <a:r>
              <a:rPr lang="es-ES_tradnl" b="1" i="1">
                <a:solidFill>
                  <a:srgbClr val="99CCFF"/>
                </a:solidFill>
                <a:latin typeface="Arial"/>
              </a:rPr>
              <a:t>í</a:t>
            </a:r>
            <a:r>
              <a:rPr lang="es-ES_tradnl" b="1" i="1">
                <a:solidFill>
                  <a:srgbClr val="99CCFF"/>
                </a:solidFill>
              </a:rPr>
              <a:t>a de todo cuanto no sea </a:t>
            </a:r>
            <a:r>
              <a:rPr lang="es-ES_tradnl" b="1" i="1">
                <a:solidFill>
                  <a:srgbClr val="99CCFF"/>
                </a:solidFill>
                <a:latin typeface="Arial"/>
              </a:rPr>
              <a:t>É</a:t>
            </a:r>
            <a:r>
              <a:rPr lang="es-ES_tradnl" b="1" i="1">
                <a:solidFill>
                  <a:srgbClr val="99CCFF"/>
                </a:solidFill>
              </a:rPr>
              <a:t>l.</a:t>
            </a:r>
            <a:r>
              <a:rPr lang="es-ES_tradnl" sz="3600" b="1" i="1">
                <a:solidFill>
                  <a:srgbClr val="99CCFF"/>
                </a:solidFill>
              </a:rPr>
              <a:t> </a:t>
            </a:r>
          </a:p>
          <a:p>
            <a:endParaRPr lang="es-ES_tradnl" b="1" i="1">
              <a:solidFill>
                <a:srgbClr val="99CCFF"/>
              </a:solidFill>
            </a:endParaRPr>
          </a:p>
          <a:p>
            <a:endParaRPr lang="es-ES_tradnl" b="1" i="1">
              <a:solidFill>
                <a:srgbClr val="FF0000"/>
              </a:solidFill>
            </a:endParaRPr>
          </a:p>
          <a:p>
            <a:endParaRPr lang="es-ES_tradnl" b="1" i="1">
              <a:solidFill>
                <a:srgbClr val="CCFF33"/>
              </a:solidFill>
            </a:endParaRPr>
          </a:p>
          <a:p>
            <a:endParaRPr lang="es-ES_tradnl" b="1">
              <a:solidFill>
                <a:srgbClr val="FFFF00"/>
              </a:solidFill>
              <a:latin typeface="Tahoma" pitchFamily="34"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2000"/>
                                  </p:stCondLst>
                                  <p:endCondLst>
                                    <p:cond evt="begin" delay="0">
                                      <p:tn val="5"/>
                                    </p:cond>
                                  </p:endCondLst>
                                  <p:iterate type="wd">
                                    <p:tmPct val="100000"/>
                                  </p:iterate>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300" fill="hold"/>
                                        <p:tgtEl>
                                          <p:spTgt spid="20483"/>
                                        </p:tgtEl>
                                        <p:attrNameLst>
                                          <p:attrName>ppt_x</p:attrName>
                                        </p:attrNameLst>
                                      </p:cBhvr>
                                      <p:tavLst>
                                        <p:tav tm="0">
                                          <p:val>
                                            <p:strVal val="1+#ppt_w/2"/>
                                          </p:val>
                                        </p:tav>
                                        <p:tav tm="100000">
                                          <p:val>
                                            <p:strVal val="#ppt_x"/>
                                          </p:val>
                                        </p:tav>
                                      </p:tavLst>
                                    </p:anim>
                                    <p:anim calcmode="lin" valueType="num">
                                      <p:cBhvr additive="base">
                                        <p:cTn id="8" dur="300" fill="hold"/>
                                        <p:tgtEl>
                                          <p:spTgt spid="20483"/>
                                        </p:tgtEl>
                                        <p:attrNameLst>
                                          <p:attrName>ppt_y</p:attrName>
                                        </p:attrNameLst>
                                      </p:cBhvr>
                                      <p:tavLst>
                                        <p:tav tm="0">
                                          <p:val>
                                            <p:strVal val="#ppt_y"/>
                                          </p:val>
                                        </p:tav>
                                        <p:tav tm="100000">
                                          <p:val>
                                            <p:strVal val="#ppt_y"/>
                                          </p:val>
                                        </p:tav>
                                      </p:tavLst>
                                    </p:anim>
                                  </p:childTnLst>
                                </p:cTn>
                              </p:par>
                            </p:childTnLst>
                          </p:cTn>
                        </p:par>
                        <p:par>
                          <p:cTn id="9" fill="hold">
                            <p:stCondLst>
                              <p:cond delay="2300"/>
                            </p:stCondLst>
                            <p:childTnLst>
                              <p:par>
                                <p:cTn id="10" presetID="2" presetClass="entr" presetSubtype="9" fill="hold" grpId="0" nodeType="afterEffect">
                                  <p:stCondLst>
                                    <p:cond delay="2000"/>
                                  </p:stCondLst>
                                  <p:iterate type="wd">
                                    <p:tmPct val="100000"/>
                                  </p:iterate>
                                  <p:childTnLst>
                                    <p:set>
                                      <p:cBhvr>
                                        <p:cTn id="11" dur="1" fill="hold">
                                          <p:stCondLst>
                                            <p:cond delay="0"/>
                                          </p:stCondLst>
                                        </p:cTn>
                                        <p:tgtEl>
                                          <p:spTgt spid="20484">
                                            <p:txEl>
                                              <p:pRg st="0" end="0"/>
                                            </p:txEl>
                                          </p:spTgt>
                                        </p:tgtEl>
                                        <p:attrNameLst>
                                          <p:attrName>style.visibility</p:attrName>
                                        </p:attrNameLst>
                                      </p:cBhvr>
                                      <p:to>
                                        <p:strVal val="visible"/>
                                      </p:to>
                                    </p:set>
                                    <p:anim calcmode="lin" valueType="num">
                                      <p:cBhvr additive="base">
                                        <p:cTn id="12" dur="3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20484">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5800"/>
                            </p:stCondLst>
                            <p:childTnLst>
                              <p:par>
                                <p:cTn id="15" presetID="2" presetClass="entr" presetSubtype="9" fill="hold" grpId="0" nodeType="afterEffect">
                                  <p:stCondLst>
                                    <p:cond delay="2000"/>
                                  </p:stCondLst>
                                  <p:iterate type="wd">
                                    <p:tmPct val="100000"/>
                                  </p:iterate>
                                  <p:childTnLst>
                                    <p:set>
                                      <p:cBhvr>
                                        <p:cTn id="16" dur="1" fill="hold">
                                          <p:stCondLst>
                                            <p:cond delay="0"/>
                                          </p:stCondLst>
                                        </p:cTn>
                                        <p:tgtEl>
                                          <p:spTgt spid="20484">
                                            <p:txEl>
                                              <p:pRg st="1" end="1"/>
                                            </p:txEl>
                                          </p:spTgt>
                                        </p:tgtEl>
                                        <p:attrNameLst>
                                          <p:attrName>style.visibility</p:attrName>
                                        </p:attrNameLst>
                                      </p:cBhvr>
                                      <p:to>
                                        <p:strVal val="visible"/>
                                      </p:to>
                                    </p:set>
                                    <p:anim calcmode="lin" valueType="num">
                                      <p:cBhvr additive="base">
                                        <p:cTn id="17" dur="300" fill="hold"/>
                                        <p:tgtEl>
                                          <p:spTgt spid="20484">
                                            <p:txEl>
                                              <p:pRg st="1" end="1"/>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20484">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9600"/>
                            </p:stCondLst>
                            <p:childTnLst>
                              <p:par>
                                <p:cTn id="20" presetID="2" presetClass="entr" presetSubtype="9" fill="hold" grpId="0" nodeType="afterEffect">
                                  <p:stCondLst>
                                    <p:cond delay="2000"/>
                                  </p:stCondLst>
                                  <p:iterate type="wd">
                                    <p:tmPct val="100000"/>
                                  </p:iterate>
                                  <p:childTnLst>
                                    <p:set>
                                      <p:cBhvr>
                                        <p:cTn id="21" dur="1" fill="hold">
                                          <p:stCondLst>
                                            <p:cond delay="0"/>
                                          </p:stCondLst>
                                        </p:cTn>
                                        <p:tgtEl>
                                          <p:spTgt spid="20484">
                                            <p:txEl>
                                              <p:pRg st="2" end="2"/>
                                            </p:txEl>
                                          </p:spTgt>
                                        </p:tgtEl>
                                        <p:attrNameLst>
                                          <p:attrName>style.visibility</p:attrName>
                                        </p:attrNameLst>
                                      </p:cBhvr>
                                      <p:to>
                                        <p:strVal val="visible"/>
                                      </p:to>
                                    </p:set>
                                    <p:anim calcmode="lin" valueType="num">
                                      <p:cBhvr additive="base">
                                        <p:cTn id="22" dur="300" fill="hold"/>
                                        <p:tgtEl>
                                          <p:spTgt spid="20484">
                                            <p:txEl>
                                              <p:pRg st="2" end="2"/>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20484">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14000"/>
                            </p:stCondLst>
                            <p:childTnLst>
                              <p:par>
                                <p:cTn id="25" presetID="2" presetClass="entr" presetSubtype="9" fill="hold" grpId="0" nodeType="afterEffect">
                                  <p:stCondLst>
                                    <p:cond delay="2000"/>
                                  </p:stCondLst>
                                  <p:iterate type="wd">
                                    <p:tmPct val="100000"/>
                                  </p:iterate>
                                  <p:childTnLst>
                                    <p:set>
                                      <p:cBhvr>
                                        <p:cTn id="26" dur="1" fill="hold">
                                          <p:stCondLst>
                                            <p:cond delay="0"/>
                                          </p:stCondLst>
                                        </p:cTn>
                                        <p:tgtEl>
                                          <p:spTgt spid="20484">
                                            <p:txEl>
                                              <p:pRg st="3" end="3"/>
                                            </p:txEl>
                                          </p:spTgt>
                                        </p:tgtEl>
                                        <p:attrNameLst>
                                          <p:attrName>style.visibility</p:attrName>
                                        </p:attrNameLst>
                                      </p:cBhvr>
                                      <p:to>
                                        <p:strVal val="visible"/>
                                      </p:to>
                                    </p:set>
                                    <p:anim calcmode="lin" valueType="num">
                                      <p:cBhvr additive="base">
                                        <p:cTn id="27" dur="300" fill="hold"/>
                                        <p:tgtEl>
                                          <p:spTgt spid="20484">
                                            <p:txEl>
                                              <p:pRg st="3" end="3"/>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2048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build="p" autoUpdateAnimBg="0" advAuto="200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aisaje 1"/>
          <p:cNvPicPr>
            <a:picLocks noChangeAspect="1" noChangeArrowheads="1"/>
          </p:cNvPicPr>
          <p:nvPr/>
        </p:nvPicPr>
        <p:blipFill>
          <a:blip r:embed="rId2" cstate="print"/>
          <a:srcRect/>
          <a:stretch>
            <a:fillRect/>
          </a:stretch>
        </p:blipFill>
        <p:spPr bwMode="auto">
          <a:xfrm>
            <a:off x="0" y="4763"/>
            <a:ext cx="9144000" cy="6848475"/>
          </a:xfrm>
          <a:prstGeom prst="rect">
            <a:avLst/>
          </a:prstGeom>
          <a:noFill/>
        </p:spPr>
      </p:pic>
      <p:sp>
        <p:nvSpPr>
          <p:cNvPr id="22531" name="Text Box 3"/>
          <p:cNvSpPr txBox="1">
            <a:spLocks noChangeArrowheads="1"/>
          </p:cNvSpPr>
          <p:nvPr/>
        </p:nvSpPr>
        <p:spPr bwMode="auto">
          <a:xfrm>
            <a:off x="0" y="0"/>
            <a:ext cx="9144000" cy="2357568"/>
          </a:xfrm>
          <a:prstGeom prst="rect">
            <a:avLst/>
          </a:prstGeom>
          <a:noFill/>
          <a:ln w="9525">
            <a:noFill/>
            <a:miter lim="800000"/>
            <a:headEnd/>
            <a:tailEnd/>
          </a:ln>
          <a:effectLst/>
        </p:spPr>
        <p:txBody>
          <a:bodyPr>
            <a:spAutoFit/>
          </a:bodyPr>
          <a:lstStyle/>
          <a:p>
            <a:pPr algn="ctr">
              <a:spcBef>
                <a:spcPct val="20000"/>
              </a:spcBef>
            </a:pPr>
            <a:r>
              <a:rPr lang="es-ES" sz="3200" b="1" i="1" dirty="0">
                <a:solidFill>
                  <a:srgbClr val="FFFF00"/>
                </a:solidFill>
                <a:effectLst>
                  <a:outerShdw blurRad="38100" dist="38100" dir="2700000" algn="tl">
                    <a:srgbClr val="C0C0C0"/>
                  </a:outerShdw>
                </a:effectLst>
                <a:cs typeface="Arial" charset="0"/>
              </a:rPr>
              <a:t>Quédate </a:t>
            </a:r>
            <a:r>
              <a:rPr lang="es-ES" sz="3200" b="1" i="1" dirty="0" smtClean="0">
                <a:solidFill>
                  <a:srgbClr val="FFFF00"/>
                </a:solidFill>
                <a:effectLst>
                  <a:outerShdw blurRad="38100" dist="38100" dir="2700000" algn="tl">
                    <a:srgbClr val="C0C0C0"/>
                  </a:outerShdw>
                </a:effectLst>
                <a:cs typeface="Arial" charset="0"/>
              </a:rPr>
              <a:t>solo, </a:t>
            </a:r>
            <a:endParaRPr lang="es-ES_tradnl" sz="3200" b="1" i="1" dirty="0">
              <a:solidFill>
                <a:srgbClr val="FFFF00"/>
              </a:solidFill>
              <a:effectLst>
                <a:outerShdw blurRad="38100" dist="38100" dir="2700000" algn="tl">
                  <a:srgbClr val="C0C0C0"/>
                </a:outerShdw>
              </a:effectLst>
              <a:cs typeface="Arial" charset="0"/>
            </a:endParaRPr>
          </a:p>
          <a:p>
            <a:pPr algn="ctr">
              <a:spcBef>
                <a:spcPct val="20000"/>
              </a:spcBef>
            </a:pPr>
            <a:r>
              <a:rPr lang="es-ES" sz="3200" b="1" i="1" dirty="0">
                <a:solidFill>
                  <a:srgbClr val="FFFF00"/>
                </a:solidFill>
                <a:effectLst>
                  <a:outerShdw blurRad="38100" dist="38100" dir="2700000" algn="tl">
                    <a:srgbClr val="C0C0C0"/>
                  </a:outerShdw>
                </a:effectLst>
                <a:cs typeface="Arial" charset="0"/>
              </a:rPr>
              <a:t>sin nadie más en tu corazón</a:t>
            </a:r>
            <a:endParaRPr lang="es-ES" sz="3200" b="1" i="1" dirty="0">
              <a:solidFill>
                <a:srgbClr val="FFFF00"/>
              </a:solidFill>
              <a:effectLst>
                <a:outerShdw blurRad="38100" dist="38100" dir="2700000" algn="tl">
                  <a:srgbClr val="C0C0C0"/>
                </a:outerShdw>
              </a:effectLst>
              <a:cs typeface="Times New Roman" pitchFamily="18" charset="0"/>
            </a:endParaRPr>
          </a:p>
          <a:p>
            <a:pPr algn="ctr">
              <a:spcBef>
                <a:spcPct val="20000"/>
              </a:spcBef>
            </a:pPr>
            <a:r>
              <a:rPr lang="es-ES" sz="3200" b="1" i="1" dirty="0">
                <a:solidFill>
                  <a:srgbClr val="FFFF00"/>
                </a:solidFill>
                <a:effectLst>
                  <a:outerShdw blurRad="38100" dist="38100" dir="2700000" algn="tl">
                    <a:srgbClr val="C0C0C0"/>
                  </a:outerShdw>
                </a:effectLst>
                <a:cs typeface="Arial" charset="0"/>
              </a:rPr>
              <a:t>que ninguna criatura </a:t>
            </a:r>
            <a:endParaRPr lang="es-ES" sz="3200" b="1" i="1" dirty="0">
              <a:solidFill>
                <a:srgbClr val="FFFF00"/>
              </a:solidFill>
              <a:effectLst>
                <a:outerShdw blurRad="38100" dist="38100" dir="2700000" algn="tl">
                  <a:srgbClr val="C0C0C0"/>
                </a:outerShdw>
              </a:effectLst>
              <a:cs typeface="Times New Roman" pitchFamily="18" charset="0"/>
            </a:endParaRPr>
          </a:p>
          <a:p>
            <a:pPr algn="ctr">
              <a:spcBef>
                <a:spcPct val="20000"/>
              </a:spcBef>
            </a:pPr>
            <a:r>
              <a:rPr lang="es-ES" sz="3200" b="1" i="1" dirty="0">
                <a:solidFill>
                  <a:srgbClr val="FFFF00"/>
                </a:solidFill>
                <a:effectLst>
                  <a:outerShdw blurRad="38100" dist="38100" dir="2700000" algn="tl">
                    <a:srgbClr val="C0C0C0"/>
                  </a:outerShdw>
                </a:effectLst>
                <a:cs typeface="Arial" charset="0"/>
              </a:rPr>
              <a:t>se interponga entre vuestras miradas.</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000"/>
                                  </p:stCondLst>
                                  <p:iterate type="wd">
                                    <p:tmPct val="100000"/>
                                  </p:iterate>
                                  <p:childTnLst>
                                    <p:set>
                                      <p:cBhvr>
                                        <p:cTn id="6" dur="1" fill="hold">
                                          <p:stCondLst>
                                            <p:cond delay="0"/>
                                          </p:stCondLst>
                                        </p:cTn>
                                        <p:tgtEl>
                                          <p:spTgt spid="22531"/>
                                        </p:tgtEl>
                                        <p:attrNameLst>
                                          <p:attrName>style.visibility</p:attrName>
                                        </p:attrNameLst>
                                      </p:cBhvr>
                                      <p:to>
                                        <p:strVal val="visible"/>
                                      </p:to>
                                    </p:set>
                                    <p:animEffect transition="in" filter="randombar(horizontal)">
                                      <p:cBhvr>
                                        <p:cTn id="7" dur="3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natura04"/>
          <p:cNvPicPr>
            <a:picLocks noChangeAspect="1" noChangeArrowheads="1"/>
          </p:cNvPicPr>
          <p:nvPr/>
        </p:nvPicPr>
        <p:blipFill>
          <a:blip r:embed="rId3" cstate="print"/>
          <a:srcRect/>
          <a:stretch>
            <a:fillRect/>
          </a:stretch>
        </p:blipFill>
        <p:spPr bwMode="auto">
          <a:xfrm>
            <a:off x="-28575" y="-38100"/>
            <a:ext cx="9201150" cy="6934200"/>
          </a:xfrm>
          <a:prstGeom prst="rect">
            <a:avLst/>
          </a:prstGeom>
          <a:noFill/>
        </p:spPr>
      </p:pic>
      <p:sp>
        <p:nvSpPr>
          <p:cNvPr id="23555" name="Rectangle 3"/>
          <p:cNvSpPr>
            <a:spLocks noGrp="1" noChangeArrowheads="1"/>
          </p:cNvSpPr>
          <p:nvPr>
            <p:ph type="title"/>
          </p:nvPr>
        </p:nvSpPr>
        <p:spPr/>
        <p:txBody>
          <a:bodyPr/>
          <a:lstStyle/>
          <a:p>
            <a:endParaRPr lang="es-CO"/>
          </a:p>
        </p:txBody>
      </p:sp>
      <p:sp>
        <p:nvSpPr>
          <p:cNvPr id="23556" name="Rectangle 4"/>
          <p:cNvSpPr>
            <a:spLocks noGrp="1" noChangeArrowheads="1"/>
          </p:cNvSpPr>
          <p:nvPr>
            <p:ph type="body" idx="1"/>
          </p:nvPr>
        </p:nvSpPr>
        <p:spPr>
          <a:xfrm>
            <a:off x="0" y="1371600"/>
            <a:ext cx="9144000" cy="4724400"/>
          </a:xfrm>
        </p:spPr>
        <p:txBody>
          <a:bodyPr/>
          <a:lstStyle/>
          <a:p>
            <a:pPr algn="ctr">
              <a:buFontTx/>
              <a:buNone/>
            </a:pPr>
            <a:r>
              <a:rPr lang="es-ES" sz="3600" b="1" i="1">
                <a:solidFill>
                  <a:srgbClr val="FF3399"/>
                </a:solidFill>
                <a:cs typeface="Arial" charset="0"/>
              </a:rPr>
              <a:t>Quédate sin quejas, </a:t>
            </a:r>
            <a:endParaRPr lang="es-ES" sz="3600" b="1" i="1">
              <a:solidFill>
                <a:srgbClr val="FF3399"/>
              </a:solidFill>
            </a:endParaRPr>
          </a:p>
          <a:p>
            <a:pPr algn="ctr">
              <a:buFontTx/>
              <a:buNone/>
            </a:pPr>
            <a:r>
              <a:rPr lang="es-ES" sz="3600" b="1" i="1">
                <a:solidFill>
                  <a:srgbClr val="FF3399"/>
                </a:solidFill>
                <a:cs typeface="Arial" charset="0"/>
              </a:rPr>
              <a:t>sin estorbos, </a:t>
            </a:r>
            <a:endParaRPr lang="es-ES_tradnl" sz="3600" b="1" i="1">
              <a:solidFill>
                <a:srgbClr val="FF3399"/>
              </a:solidFill>
              <a:cs typeface="Arial" charset="0"/>
            </a:endParaRPr>
          </a:p>
          <a:p>
            <a:pPr algn="ctr">
              <a:buFontTx/>
              <a:buNone/>
            </a:pPr>
            <a:r>
              <a:rPr lang="es-ES" sz="3600" b="1" i="1">
                <a:solidFill>
                  <a:srgbClr val="FF3399"/>
                </a:solidFill>
                <a:cs typeface="Arial" charset="0"/>
              </a:rPr>
              <a:t>sin “hu</a:t>
            </a:r>
            <a:r>
              <a:rPr lang="es-ES_tradnl" sz="3600" b="1" i="1">
                <a:solidFill>
                  <a:srgbClr val="FF3399"/>
                </a:solidFill>
                <a:cs typeface="Arial" charset="0"/>
              </a:rPr>
              <a:t>é</a:t>
            </a:r>
            <a:r>
              <a:rPr lang="es-ES" sz="3600" b="1" i="1">
                <a:solidFill>
                  <a:srgbClr val="FF3399"/>
                </a:solidFill>
                <a:cs typeface="Arial" charset="0"/>
              </a:rPr>
              <a:t>spedes” extraños,</a:t>
            </a:r>
            <a:endParaRPr lang="es-ES" sz="3600" b="1" i="1">
              <a:solidFill>
                <a:srgbClr val="FF3399"/>
              </a:solidFill>
            </a:endParaRPr>
          </a:p>
          <a:p>
            <a:pPr algn="ctr">
              <a:buFontTx/>
              <a:buNone/>
            </a:pPr>
            <a:r>
              <a:rPr lang="es-ES" sz="3600" b="1" i="1">
                <a:solidFill>
                  <a:srgbClr val="FF3399"/>
                </a:solidFill>
                <a:cs typeface="Arial" charset="0"/>
              </a:rPr>
              <a:t>sin nada que no sea Él.</a:t>
            </a:r>
            <a:endParaRPr lang="es-ES" sz="3600" b="1" i="1">
              <a:solidFill>
                <a:srgbClr val="FF3399"/>
              </a:solidFill>
            </a:endParaRPr>
          </a:p>
          <a:p>
            <a:pPr algn="ctr">
              <a:buFontTx/>
              <a:buNone/>
            </a:pPr>
            <a:endParaRPr lang="es-ES" sz="3600" b="1" i="1">
              <a:solidFill>
                <a:srgbClr val="FF3399"/>
              </a:solidFill>
            </a:endParaRPr>
          </a:p>
          <a:p>
            <a:pPr>
              <a:buFontTx/>
              <a:buNone/>
            </a:pPr>
            <a:endParaRPr lang="es-ES" sz="36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2000"/>
                                  </p:stCondLst>
                                  <p:iterate type="wd">
                                    <p:tmPct val="100000"/>
                                  </p:iterate>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checkerboard(down)">
                                      <p:cBhvr>
                                        <p:cTn id="7" dur="300"/>
                                        <p:tgtEl>
                                          <p:spTgt spid="23556">
                                            <p:txEl>
                                              <p:pRg st="0" end="0"/>
                                            </p:txEl>
                                          </p:spTgt>
                                        </p:tgtEl>
                                      </p:cBhvr>
                                    </p:animEffect>
                                  </p:childTnLst>
                                </p:cTn>
                              </p:par>
                            </p:childTnLst>
                          </p:cTn>
                        </p:par>
                        <p:par>
                          <p:cTn id="8" fill="hold">
                            <p:stCondLst>
                              <p:cond delay="3500"/>
                            </p:stCondLst>
                            <p:childTnLst>
                              <p:par>
                                <p:cTn id="9" presetID="5" presetClass="entr" presetSubtype="5" fill="hold" grpId="0" nodeType="afterEffect">
                                  <p:stCondLst>
                                    <p:cond delay="2000"/>
                                  </p:stCondLst>
                                  <p:iterate type="wd">
                                    <p:tmPct val="100000"/>
                                  </p:iterate>
                                  <p:childTnLst>
                                    <p:set>
                                      <p:cBhvr>
                                        <p:cTn id="10" dur="1" fill="hold">
                                          <p:stCondLst>
                                            <p:cond delay="0"/>
                                          </p:stCondLst>
                                        </p:cTn>
                                        <p:tgtEl>
                                          <p:spTgt spid="23556">
                                            <p:txEl>
                                              <p:pRg st="1" end="1"/>
                                            </p:txEl>
                                          </p:spTgt>
                                        </p:tgtEl>
                                        <p:attrNameLst>
                                          <p:attrName>style.visibility</p:attrName>
                                        </p:attrNameLst>
                                      </p:cBhvr>
                                      <p:to>
                                        <p:strVal val="visible"/>
                                      </p:to>
                                    </p:set>
                                    <p:animEffect transition="in" filter="checkerboard(down)">
                                      <p:cBhvr>
                                        <p:cTn id="11" dur="300"/>
                                        <p:tgtEl>
                                          <p:spTgt spid="23556">
                                            <p:txEl>
                                              <p:pRg st="1" end="1"/>
                                            </p:txEl>
                                          </p:spTgt>
                                        </p:tgtEl>
                                      </p:cBhvr>
                                    </p:animEffect>
                                  </p:childTnLst>
                                </p:cTn>
                              </p:par>
                            </p:childTnLst>
                          </p:cTn>
                        </p:par>
                        <p:par>
                          <p:cTn id="12" fill="hold">
                            <p:stCondLst>
                              <p:cond delay="6700"/>
                            </p:stCondLst>
                            <p:childTnLst>
                              <p:par>
                                <p:cTn id="13" presetID="5" presetClass="entr" presetSubtype="5" fill="hold" grpId="0" nodeType="afterEffect">
                                  <p:stCondLst>
                                    <p:cond delay="2000"/>
                                  </p:stCondLst>
                                  <p:iterate type="wd">
                                    <p:tmPct val="100000"/>
                                  </p:iterate>
                                  <p:childTnLst>
                                    <p:set>
                                      <p:cBhvr>
                                        <p:cTn id="14" dur="1" fill="hold">
                                          <p:stCondLst>
                                            <p:cond delay="0"/>
                                          </p:stCondLst>
                                        </p:cTn>
                                        <p:tgtEl>
                                          <p:spTgt spid="23556">
                                            <p:txEl>
                                              <p:pRg st="2" end="2"/>
                                            </p:txEl>
                                          </p:spTgt>
                                        </p:tgtEl>
                                        <p:attrNameLst>
                                          <p:attrName>style.visibility</p:attrName>
                                        </p:attrNameLst>
                                      </p:cBhvr>
                                      <p:to>
                                        <p:strVal val="visible"/>
                                      </p:to>
                                    </p:set>
                                    <p:animEffect transition="in" filter="checkerboard(down)">
                                      <p:cBhvr>
                                        <p:cTn id="15" dur="300"/>
                                        <p:tgtEl>
                                          <p:spTgt spid="23556">
                                            <p:txEl>
                                              <p:pRg st="2" end="2"/>
                                            </p:txEl>
                                          </p:spTgt>
                                        </p:tgtEl>
                                      </p:cBhvr>
                                    </p:animEffect>
                                  </p:childTnLst>
                                </p:cTn>
                              </p:par>
                            </p:childTnLst>
                          </p:cTn>
                        </p:par>
                        <p:par>
                          <p:cTn id="16" fill="hold">
                            <p:stCondLst>
                              <p:cond delay="11100"/>
                            </p:stCondLst>
                            <p:childTnLst>
                              <p:par>
                                <p:cTn id="17" presetID="5" presetClass="entr" presetSubtype="5" fill="hold" grpId="0" nodeType="afterEffect">
                                  <p:stCondLst>
                                    <p:cond delay="2000"/>
                                  </p:stCondLst>
                                  <p:iterate type="wd">
                                    <p:tmPct val="100000"/>
                                  </p:iterate>
                                  <p:childTnLst>
                                    <p:set>
                                      <p:cBhvr>
                                        <p:cTn id="18" dur="1" fill="hold">
                                          <p:stCondLst>
                                            <p:cond delay="0"/>
                                          </p:stCondLst>
                                        </p:cTn>
                                        <p:tgtEl>
                                          <p:spTgt spid="23556">
                                            <p:txEl>
                                              <p:pRg st="3" end="3"/>
                                            </p:txEl>
                                          </p:spTgt>
                                        </p:tgtEl>
                                        <p:attrNameLst>
                                          <p:attrName>style.visibility</p:attrName>
                                        </p:attrNameLst>
                                      </p:cBhvr>
                                      <p:to>
                                        <p:strVal val="visible"/>
                                      </p:to>
                                    </p:set>
                                    <p:animEffect transition="in" filter="checkerboard(down)">
                                      <p:cBhvr>
                                        <p:cTn id="19" dur="300"/>
                                        <p:tgtEl>
                                          <p:spTgt spid="23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advAuto="200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3"/>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25603" name="Rectangle 3"/>
          <p:cNvSpPr>
            <a:spLocks noGrp="1" noChangeArrowheads="1"/>
          </p:cNvSpPr>
          <p:nvPr>
            <p:ph type="ctrTitle"/>
          </p:nvPr>
        </p:nvSpPr>
        <p:spPr>
          <a:xfrm>
            <a:off x="685800" y="533400"/>
            <a:ext cx="7772400" cy="1143000"/>
          </a:xfrm>
        </p:spPr>
        <p:txBody>
          <a:bodyPr/>
          <a:lstStyle/>
          <a:p>
            <a:endParaRPr lang="es-CO"/>
          </a:p>
        </p:txBody>
      </p:sp>
      <p:sp>
        <p:nvSpPr>
          <p:cNvPr id="25604" name="Rectangle 4"/>
          <p:cNvSpPr>
            <a:spLocks noGrp="1" noChangeArrowheads="1"/>
          </p:cNvSpPr>
          <p:nvPr>
            <p:ph type="subTitle" idx="1"/>
          </p:nvPr>
        </p:nvSpPr>
        <p:spPr>
          <a:xfrm>
            <a:off x="0" y="2209800"/>
            <a:ext cx="9372600" cy="3962400"/>
          </a:xfrm>
        </p:spPr>
        <p:txBody>
          <a:bodyPr>
            <a:normAutofit lnSpcReduction="10000"/>
          </a:bodyPr>
          <a:lstStyle/>
          <a:p>
            <a:r>
              <a:rPr lang="es-ES" b="1" i="1" dirty="0">
                <a:solidFill>
                  <a:srgbClr val="FF0000"/>
                </a:solidFill>
                <a:cs typeface="Arial" charset="0"/>
              </a:rPr>
              <a:t>Qu</a:t>
            </a:r>
            <a:r>
              <a:rPr lang="es-ES" b="1" i="1" dirty="0">
                <a:solidFill>
                  <a:srgbClr val="FF0000"/>
                </a:solidFill>
                <a:latin typeface="Tahoma"/>
                <a:cs typeface="Arial" charset="0"/>
              </a:rPr>
              <a:t>é</a:t>
            </a:r>
            <a:r>
              <a:rPr lang="es-ES" b="1" i="1" dirty="0">
                <a:solidFill>
                  <a:srgbClr val="FF0000"/>
                </a:solidFill>
                <a:cs typeface="Arial" charset="0"/>
              </a:rPr>
              <a:t>date </a:t>
            </a:r>
            <a:r>
              <a:rPr lang="es-ES" b="1" i="1" dirty="0" smtClean="0">
                <a:solidFill>
                  <a:srgbClr val="FF0000"/>
                </a:solidFill>
                <a:cs typeface="Arial" charset="0"/>
              </a:rPr>
              <a:t>entero, </a:t>
            </a:r>
            <a:r>
              <a:rPr lang="es-ES" b="1" i="1" dirty="0">
                <a:solidFill>
                  <a:srgbClr val="FF0000"/>
                </a:solidFill>
                <a:cs typeface="Arial" charset="0"/>
              </a:rPr>
              <a:t>sin m</a:t>
            </a:r>
            <a:r>
              <a:rPr lang="es-ES" b="1" i="1" dirty="0">
                <a:solidFill>
                  <a:srgbClr val="FF0000"/>
                </a:solidFill>
                <a:latin typeface="Tahoma"/>
                <a:cs typeface="Arial" charset="0"/>
              </a:rPr>
              <a:t>á</a:t>
            </a:r>
            <a:r>
              <a:rPr lang="es-ES" b="1" i="1" dirty="0">
                <a:solidFill>
                  <a:srgbClr val="FF0000"/>
                </a:solidFill>
                <a:cs typeface="Arial" charset="0"/>
              </a:rPr>
              <a:t>s recuerdo que Dios,</a:t>
            </a:r>
            <a:endParaRPr lang="es-ES" b="1" i="1" dirty="0">
              <a:solidFill>
                <a:srgbClr val="FF0000"/>
              </a:solidFill>
            </a:endParaRPr>
          </a:p>
          <a:p>
            <a:r>
              <a:rPr lang="es-ES" b="1" i="1" dirty="0">
                <a:solidFill>
                  <a:srgbClr val="FF0000"/>
                </a:solidFill>
                <a:cs typeface="Arial" charset="0"/>
              </a:rPr>
              <a:t>sin buscar consuelos humanos,</a:t>
            </a:r>
            <a:endParaRPr lang="es-ES" b="1" i="1" dirty="0">
              <a:solidFill>
                <a:srgbClr val="FF0000"/>
              </a:solidFill>
            </a:endParaRPr>
          </a:p>
          <a:p>
            <a:r>
              <a:rPr lang="es-ES" b="1" i="1" dirty="0">
                <a:solidFill>
                  <a:srgbClr val="FF0000"/>
                </a:solidFill>
                <a:latin typeface="Tahoma"/>
                <a:cs typeface="Arial" charset="0"/>
              </a:rPr>
              <a:t>“</a:t>
            </a:r>
            <a:r>
              <a:rPr lang="es-ES" b="1" i="1" dirty="0" smtClean="0">
                <a:solidFill>
                  <a:srgbClr val="FF0000"/>
                </a:solidFill>
                <a:cs typeface="Arial" charset="0"/>
              </a:rPr>
              <a:t>sepultado</a:t>
            </a:r>
            <a:r>
              <a:rPr lang="es-ES" b="1" i="1" dirty="0" smtClean="0">
                <a:solidFill>
                  <a:srgbClr val="FF0000"/>
                </a:solidFill>
                <a:latin typeface="Tahoma"/>
                <a:cs typeface="Arial" charset="0"/>
              </a:rPr>
              <a:t>”</a:t>
            </a:r>
            <a:r>
              <a:rPr lang="es-ES" b="1" i="1" dirty="0" smtClean="0">
                <a:solidFill>
                  <a:srgbClr val="FF0000"/>
                </a:solidFill>
                <a:cs typeface="Arial" charset="0"/>
              </a:rPr>
              <a:t> </a:t>
            </a:r>
            <a:r>
              <a:rPr lang="es-ES" b="1" i="1" dirty="0">
                <a:solidFill>
                  <a:srgbClr val="FF0000"/>
                </a:solidFill>
                <a:cs typeface="Arial" charset="0"/>
              </a:rPr>
              <a:t>con </a:t>
            </a:r>
            <a:r>
              <a:rPr lang="es-ES" b="1" i="1" dirty="0">
                <a:solidFill>
                  <a:srgbClr val="FF0000"/>
                </a:solidFill>
                <a:latin typeface="Tahoma"/>
                <a:cs typeface="Arial" charset="0"/>
              </a:rPr>
              <a:t>É</a:t>
            </a:r>
            <a:r>
              <a:rPr lang="es-ES" b="1" i="1" dirty="0">
                <a:solidFill>
                  <a:srgbClr val="FF0000"/>
                </a:solidFill>
                <a:cs typeface="Arial" charset="0"/>
              </a:rPr>
              <a:t>l y en </a:t>
            </a:r>
            <a:r>
              <a:rPr lang="es-ES_tradnl" b="1" i="1" dirty="0">
                <a:solidFill>
                  <a:srgbClr val="FF0000"/>
                </a:solidFill>
                <a:latin typeface="Tahoma"/>
                <a:cs typeface="Arial" charset="0"/>
              </a:rPr>
              <a:t>É</a:t>
            </a:r>
            <a:r>
              <a:rPr lang="es-ES" b="1" i="1" dirty="0">
                <a:solidFill>
                  <a:srgbClr val="FF0000"/>
                </a:solidFill>
                <a:cs typeface="Arial" charset="0"/>
              </a:rPr>
              <a:t>l, </a:t>
            </a:r>
            <a:endParaRPr lang="es-ES" b="1" i="1" dirty="0">
              <a:solidFill>
                <a:srgbClr val="FF0000"/>
              </a:solidFill>
            </a:endParaRPr>
          </a:p>
          <a:p>
            <a:r>
              <a:rPr lang="es-ES" b="1" i="1" dirty="0">
                <a:solidFill>
                  <a:srgbClr val="FF0000"/>
                </a:solidFill>
                <a:cs typeface="Arial" charset="0"/>
              </a:rPr>
              <a:t>desapareciendo t</a:t>
            </a:r>
            <a:r>
              <a:rPr lang="es-ES" b="1" i="1" dirty="0">
                <a:solidFill>
                  <a:srgbClr val="FF0000"/>
                </a:solidFill>
                <a:latin typeface="Tahoma"/>
                <a:cs typeface="Arial" charset="0"/>
              </a:rPr>
              <a:t>ú</a:t>
            </a:r>
            <a:r>
              <a:rPr lang="es-ES" b="1" i="1" dirty="0">
                <a:solidFill>
                  <a:srgbClr val="FF0000"/>
                </a:solidFill>
                <a:cs typeface="Arial" charset="0"/>
              </a:rPr>
              <a:t> </a:t>
            </a:r>
            <a:endParaRPr lang="es-ES_tradnl" b="1" i="1" dirty="0">
              <a:solidFill>
                <a:srgbClr val="FF0000"/>
              </a:solidFill>
              <a:cs typeface="Arial" charset="0"/>
            </a:endParaRPr>
          </a:p>
          <a:p>
            <a:r>
              <a:rPr lang="es-ES" b="1" i="1" dirty="0">
                <a:solidFill>
                  <a:srgbClr val="FF0000"/>
                </a:solidFill>
                <a:cs typeface="Arial" charset="0"/>
              </a:rPr>
              <a:t>para hacerte don en su coraz</a:t>
            </a:r>
            <a:r>
              <a:rPr lang="es-ES" b="1" i="1" dirty="0">
                <a:solidFill>
                  <a:srgbClr val="FF0000"/>
                </a:solidFill>
                <a:latin typeface="Tahoma"/>
                <a:cs typeface="Arial" charset="0"/>
              </a:rPr>
              <a:t>ó</a:t>
            </a:r>
            <a:r>
              <a:rPr lang="es-ES" b="1" i="1" dirty="0">
                <a:solidFill>
                  <a:srgbClr val="FF0000"/>
                </a:solidFill>
                <a:cs typeface="Arial" charset="0"/>
              </a:rPr>
              <a:t>n.</a:t>
            </a:r>
            <a:endParaRPr lang="es-ES" b="1" i="1" dirty="0">
              <a:solidFill>
                <a:srgbClr val="FF0000"/>
              </a:solidFill>
            </a:endParaRPr>
          </a:p>
          <a:p>
            <a:r>
              <a:rPr lang="es-ES" sz="3600" b="1" i="1" dirty="0">
                <a:solidFill>
                  <a:srgbClr val="FFFF00"/>
                </a:solidFill>
                <a:cs typeface="Arial" charset="0"/>
              </a:rPr>
              <a:t/>
            </a:r>
            <a:br>
              <a:rPr lang="es-ES" sz="3600" b="1" i="1" dirty="0">
                <a:solidFill>
                  <a:srgbClr val="FFFF00"/>
                </a:solidFill>
                <a:cs typeface="Arial" charset="0"/>
              </a:rPr>
            </a:br>
            <a:endParaRPr lang="es-ES" sz="3600" b="1" i="1" dirty="0">
              <a:solidFill>
                <a:srgbClr val="FFFF00"/>
              </a:solidFill>
            </a:endParaRPr>
          </a:p>
          <a:p>
            <a:endParaRPr lang="es-ES" sz="4000" b="1" i="1" dirty="0">
              <a:solidFill>
                <a:srgbClr val="FFFF00"/>
              </a:solidFill>
              <a:latin typeface="Tahoma" pitchFamily="34"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000"/>
                                  </p:stCondLst>
                                  <p:iterate type="wd">
                                    <p:tmPct val="100000"/>
                                  </p:iterate>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randombar(horizontal)">
                                      <p:cBhvr>
                                        <p:cTn id="7" dur="300"/>
                                        <p:tgtEl>
                                          <p:spTgt spid="25604">
                                            <p:txEl>
                                              <p:pRg st="0" end="0"/>
                                            </p:txEl>
                                          </p:spTgt>
                                        </p:tgtEl>
                                      </p:cBhvr>
                                    </p:animEffect>
                                  </p:childTnLst>
                                </p:cTn>
                              </p:par>
                            </p:childTnLst>
                          </p:cTn>
                        </p:par>
                        <p:par>
                          <p:cTn id="8" fill="hold">
                            <p:stCondLst>
                              <p:cond delay="4700"/>
                            </p:stCondLst>
                            <p:childTnLst>
                              <p:par>
                                <p:cTn id="9" presetID="14" presetClass="entr" presetSubtype="10" fill="hold" grpId="0" nodeType="afterEffect">
                                  <p:stCondLst>
                                    <p:cond delay="2000"/>
                                  </p:stCondLst>
                                  <p:iterate type="wd">
                                    <p:tmPct val="100000"/>
                                  </p:iterate>
                                  <p:childTnLst>
                                    <p:set>
                                      <p:cBhvr>
                                        <p:cTn id="10" dur="1" fill="hold">
                                          <p:stCondLst>
                                            <p:cond delay="0"/>
                                          </p:stCondLst>
                                        </p:cTn>
                                        <p:tgtEl>
                                          <p:spTgt spid="25604">
                                            <p:txEl>
                                              <p:pRg st="1" end="1"/>
                                            </p:txEl>
                                          </p:spTgt>
                                        </p:tgtEl>
                                        <p:attrNameLst>
                                          <p:attrName>style.visibility</p:attrName>
                                        </p:attrNameLst>
                                      </p:cBhvr>
                                      <p:to>
                                        <p:strVal val="visible"/>
                                      </p:to>
                                    </p:set>
                                    <p:animEffect transition="in" filter="randombar(horizontal)">
                                      <p:cBhvr>
                                        <p:cTn id="11" dur="300"/>
                                        <p:tgtEl>
                                          <p:spTgt spid="25604">
                                            <p:txEl>
                                              <p:pRg st="1" end="1"/>
                                            </p:txEl>
                                          </p:spTgt>
                                        </p:tgtEl>
                                      </p:cBhvr>
                                    </p:animEffect>
                                  </p:childTnLst>
                                </p:cTn>
                              </p:par>
                            </p:childTnLst>
                          </p:cTn>
                        </p:par>
                        <p:par>
                          <p:cTn id="12" fill="hold">
                            <p:stCondLst>
                              <p:cond delay="8200"/>
                            </p:stCondLst>
                            <p:childTnLst>
                              <p:par>
                                <p:cTn id="13" presetID="14" presetClass="entr" presetSubtype="10" fill="hold" grpId="0" nodeType="afterEffect">
                                  <p:stCondLst>
                                    <p:cond delay="2000"/>
                                  </p:stCondLst>
                                  <p:iterate type="wd">
                                    <p:tmPct val="100000"/>
                                  </p:iterate>
                                  <p:childTnLst>
                                    <p:set>
                                      <p:cBhvr>
                                        <p:cTn id="14" dur="1" fill="hold">
                                          <p:stCondLst>
                                            <p:cond delay="0"/>
                                          </p:stCondLst>
                                        </p:cTn>
                                        <p:tgtEl>
                                          <p:spTgt spid="25604">
                                            <p:txEl>
                                              <p:pRg st="2" end="2"/>
                                            </p:txEl>
                                          </p:spTgt>
                                        </p:tgtEl>
                                        <p:attrNameLst>
                                          <p:attrName>style.visibility</p:attrName>
                                        </p:attrNameLst>
                                      </p:cBhvr>
                                      <p:to>
                                        <p:strVal val="visible"/>
                                      </p:to>
                                    </p:set>
                                    <p:animEffect transition="in" filter="randombar(horizontal)">
                                      <p:cBhvr>
                                        <p:cTn id="15" dur="300"/>
                                        <p:tgtEl>
                                          <p:spTgt spid="25604">
                                            <p:txEl>
                                              <p:pRg st="2" end="2"/>
                                            </p:txEl>
                                          </p:spTgt>
                                        </p:tgtEl>
                                      </p:cBhvr>
                                    </p:animEffect>
                                  </p:childTnLst>
                                </p:cTn>
                              </p:par>
                            </p:childTnLst>
                          </p:cTn>
                        </p:par>
                        <p:par>
                          <p:cTn id="16" fill="hold">
                            <p:stCondLst>
                              <p:cond delay="13200"/>
                            </p:stCondLst>
                            <p:childTnLst>
                              <p:par>
                                <p:cTn id="17" presetID="14" presetClass="entr" presetSubtype="10" fill="hold" grpId="0" nodeType="afterEffect">
                                  <p:stCondLst>
                                    <p:cond delay="2000"/>
                                  </p:stCondLst>
                                  <p:iterate type="wd">
                                    <p:tmPct val="100000"/>
                                  </p:iterate>
                                  <p:childTnLst>
                                    <p:set>
                                      <p:cBhvr>
                                        <p:cTn id="18" dur="1" fill="hold">
                                          <p:stCondLst>
                                            <p:cond delay="0"/>
                                          </p:stCondLst>
                                        </p:cTn>
                                        <p:tgtEl>
                                          <p:spTgt spid="25604">
                                            <p:txEl>
                                              <p:pRg st="3" end="3"/>
                                            </p:txEl>
                                          </p:spTgt>
                                        </p:tgtEl>
                                        <p:attrNameLst>
                                          <p:attrName>style.visibility</p:attrName>
                                        </p:attrNameLst>
                                      </p:cBhvr>
                                      <p:to>
                                        <p:strVal val="visible"/>
                                      </p:to>
                                    </p:set>
                                    <p:animEffect transition="in" filter="randombar(horizontal)">
                                      <p:cBhvr>
                                        <p:cTn id="19" dur="300"/>
                                        <p:tgtEl>
                                          <p:spTgt spid="25604">
                                            <p:txEl>
                                              <p:pRg st="3" end="3"/>
                                            </p:txEl>
                                          </p:spTgt>
                                        </p:tgtEl>
                                      </p:cBhvr>
                                    </p:animEffect>
                                  </p:childTnLst>
                                </p:cTn>
                              </p:par>
                            </p:childTnLst>
                          </p:cTn>
                        </p:par>
                        <p:par>
                          <p:cTn id="20" fill="hold">
                            <p:stCondLst>
                              <p:cond delay="15800"/>
                            </p:stCondLst>
                            <p:childTnLst>
                              <p:par>
                                <p:cTn id="21" presetID="14" presetClass="entr" presetSubtype="10" fill="hold" grpId="0" nodeType="afterEffect">
                                  <p:stCondLst>
                                    <p:cond delay="2000"/>
                                  </p:stCondLst>
                                  <p:iterate type="wd">
                                    <p:tmPct val="100000"/>
                                  </p:iterate>
                                  <p:childTnLst>
                                    <p:set>
                                      <p:cBhvr>
                                        <p:cTn id="22" dur="1" fill="hold">
                                          <p:stCondLst>
                                            <p:cond delay="0"/>
                                          </p:stCondLst>
                                        </p:cTn>
                                        <p:tgtEl>
                                          <p:spTgt spid="25604">
                                            <p:txEl>
                                              <p:pRg st="4" end="4"/>
                                            </p:txEl>
                                          </p:spTgt>
                                        </p:tgtEl>
                                        <p:attrNameLst>
                                          <p:attrName>style.visibility</p:attrName>
                                        </p:attrNameLst>
                                      </p:cBhvr>
                                      <p:to>
                                        <p:strVal val="visible"/>
                                      </p:to>
                                    </p:set>
                                    <p:animEffect transition="in" filter="randombar(horizontal)">
                                      <p:cBhvr>
                                        <p:cTn id="23" dur="300"/>
                                        <p:tgtEl>
                                          <p:spTgt spid="25604">
                                            <p:txEl>
                                              <p:pRg st="4" end="4"/>
                                            </p:txEl>
                                          </p:spTgt>
                                        </p:tgtEl>
                                      </p:cBhvr>
                                    </p:animEffect>
                                  </p:childTnLst>
                                </p:cTn>
                              </p:par>
                            </p:childTnLst>
                          </p:cTn>
                        </p:par>
                        <p:par>
                          <p:cTn id="24" fill="hold">
                            <p:stCondLst>
                              <p:cond delay="19900"/>
                            </p:stCondLst>
                            <p:childTnLst>
                              <p:par>
                                <p:cTn id="25" presetID="14" presetClass="entr" presetSubtype="10" fill="hold" grpId="0" nodeType="afterEffect">
                                  <p:stCondLst>
                                    <p:cond delay="2000"/>
                                  </p:stCondLst>
                                  <p:iterate type="wd">
                                    <p:tmPct val="100000"/>
                                  </p:iterate>
                                  <p:childTnLst>
                                    <p:set>
                                      <p:cBhvr>
                                        <p:cTn id="26" dur="1" fill="hold">
                                          <p:stCondLst>
                                            <p:cond delay="0"/>
                                          </p:stCondLst>
                                        </p:cTn>
                                        <p:tgtEl>
                                          <p:spTgt spid="25604">
                                            <p:txEl>
                                              <p:pRg st="5" end="5"/>
                                            </p:txEl>
                                          </p:spTgt>
                                        </p:tgtEl>
                                        <p:attrNameLst>
                                          <p:attrName>style.visibility</p:attrName>
                                        </p:attrNameLst>
                                      </p:cBhvr>
                                      <p:to>
                                        <p:strVal val="visible"/>
                                      </p:to>
                                    </p:set>
                                    <p:animEffect transition="in" filter="randombar(horizontal)">
                                      <p:cBhvr>
                                        <p:cTn id="27" dur="300"/>
                                        <p:tgtEl>
                                          <p:spTgt spid="256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advAuto="200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natura07"/>
          <p:cNvPicPr>
            <a:picLocks noChangeAspect="1" noChangeArrowheads="1"/>
          </p:cNvPicPr>
          <p:nvPr/>
        </p:nvPicPr>
        <p:blipFill>
          <a:blip r:embed="rId3" cstate="print"/>
          <a:srcRect/>
          <a:stretch>
            <a:fillRect/>
          </a:stretch>
        </p:blipFill>
        <p:spPr bwMode="auto">
          <a:xfrm>
            <a:off x="0" y="-38100"/>
            <a:ext cx="9191625" cy="6896100"/>
          </a:xfrm>
          <a:prstGeom prst="rect">
            <a:avLst/>
          </a:prstGeom>
          <a:noFill/>
        </p:spPr>
      </p:pic>
      <p:sp>
        <p:nvSpPr>
          <p:cNvPr id="27651" name="Rectangle 3"/>
          <p:cNvSpPr>
            <a:spLocks noGrp="1" noChangeArrowheads="1"/>
          </p:cNvSpPr>
          <p:nvPr>
            <p:ph type="ctrTitle"/>
          </p:nvPr>
        </p:nvSpPr>
        <p:spPr>
          <a:xfrm>
            <a:off x="685800" y="1524000"/>
            <a:ext cx="7772400" cy="1143000"/>
          </a:xfrm>
        </p:spPr>
        <p:txBody>
          <a:bodyPr/>
          <a:lstStyle/>
          <a:p>
            <a:endParaRPr lang="es-ES_tradnl"/>
          </a:p>
        </p:txBody>
      </p:sp>
      <p:sp>
        <p:nvSpPr>
          <p:cNvPr id="27652" name="Rectangle 4"/>
          <p:cNvSpPr>
            <a:spLocks noGrp="1" noChangeArrowheads="1"/>
          </p:cNvSpPr>
          <p:nvPr>
            <p:ph type="subTitle" idx="1"/>
          </p:nvPr>
        </p:nvSpPr>
        <p:spPr>
          <a:xfrm>
            <a:off x="0" y="228600"/>
            <a:ext cx="9144000" cy="1828800"/>
          </a:xfrm>
        </p:spPr>
        <p:txBody>
          <a:bodyPr>
            <a:normAutofit fontScale="25000" lnSpcReduction="20000"/>
          </a:bodyPr>
          <a:lstStyle/>
          <a:p>
            <a:endParaRPr lang="es-ES_tradnl" sz="3600" b="1" i="1" dirty="0">
              <a:cs typeface="Arial" charset="0"/>
            </a:endParaRPr>
          </a:p>
          <a:p>
            <a:r>
              <a:rPr lang="es-ES_tradnl" sz="14400" b="1" i="1" dirty="0">
                <a:solidFill>
                  <a:schemeClr val="hlink"/>
                </a:solidFill>
                <a:cs typeface="Arial" charset="0"/>
              </a:rPr>
              <a:t>Quédate sin tristezas, </a:t>
            </a:r>
          </a:p>
          <a:p>
            <a:r>
              <a:rPr lang="es-ES_tradnl" sz="14400" b="1" i="1" dirty="0">
                <a:solidFill>
                  <a:schemeClr val="hlink"/>
                </a:solidFill>
                <a:cs typeface="Arial" charset="0"/>
              </a:rPr>
              <a:t>sin resentimientos, </a:t>
            </a:r>
            <a:endParaRPr lang="es-ES_tradnl" sz="14400" b="1" i="1" dirty="0">
              <a:solidFill>
                <a:schemeClr val="hlink"/>
              </a:solidFill>
            </a:endParaRPr>
          </a:p>
          <a:p>
            <a:r>
              <a:rPr lang="es-ES_tradnl" sz="14400" b="1" i="1" dirty="0">
                <a:solidFill>
                  <a:schemeClr val="hlink"/>
                </a:solidFill>
                <a:cs typeface="Arial" charset="0"/>
              </a:rPr>
              <a:t>sin orgullo,</a:t>
            </a:r>
            <a:endParaRPr lang="es-ES_tradnl" sz="14400" b="1" i="1" dirty="0">
              <a:solidFill>
                <a:schemeClr val="hlink"/>
              </a:solidFill>
            </a:endParaRPr>
          </a:p>
          <a:p>
            <a:r>
              <a:rPr lang="es-ES_tradnl" sz="14400" b="1" i="1" dirty="0">
                <a:solidFill>
                  <a:schemeClr val="hlink"/>
                </a:solidFill>
                <a:cs typeface="Arial" charset="0"/>
              </a:rPr>
              <a:t>sin falsas imágenes de ti misma.</a:t>
            </a:r>
            <a:endParaRPr lang="es-ES_tradnl" sz="14400" b="1" i="1" dirty="0">
              <a:solidFill>
                <a:schemeClr val="hlink"/>
              </a:solidFill>
            </a:endParaRPr>
          </a:p>
          <a:p>
            <a:r>
              <a:rPr lang="es-ES_tradnl" sz="3600" b="1" i="1" dirty="0">
                <a:cs typeface="Arial" charset="0"/>
              </a:rPr>
              <a:t> </a:t>
            </a:r>
            <a:endParaRPr lang="es-ES_tradnl" sz="3600" b="1" i="1" dirty="0"/>
          </a:p>
          <a:p>
            <a:endParaRPr lang="es-ES_tradnl" sz="36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27652">
                                            <p:txEl>
                                              <p:pRg st="1" end="1"/>
                                            </p:txEl>
                                          </p:spTgt>
                                        </p:tgtEl>
                                        <p:attrNameLst>
                                          <p:attrName>style.visibility</p:attrName>
                                        </p:attrNameLst>
                                      </p:cBhvr>
                                      <p:to>
                                        <p:strVal val="visible"/>
                                      </p:to>
                                    </p:set>
                                    <p:anim calcmode="lin" valueType="num">
                                      <p:cBhvr>
                                        <p:cTn id="7" dur="500" fill="hold"/>
                                        <p:tgtEl>
                                          <p:spTgt spid="2765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7652">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27652">
                                            <p:txEl>
                                              <p:pRg st="2" end="2"/>
                                            </p:txEl>
                                          </p:spTgt>
                                        </p:tgtEl>
                                        <p:attrNameLst>
                                          <p:attrName>style.visibility</p:attrName>
                                        </p:attrNameLst>
                                      </p:cBhvr>
                                      <p:to>
                                        <p:strVal val="visible"/>
                                      </p:to>
                                    </p:set>
                                    <p:anim calcmode="lin" valueType="num">
                                      <p:cBhvr>
                                        <p:cTn id="12" dur="500" fill="hold"/>
                                        <p:tgtEl>
                                          <p:spTgt spid="2765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7652">
                                            <p:txEl>
                                              <p:pRg st="2" end="2"/>
                                            </p:txEl>
                                          </p:spTgt>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23" presetClass="entr" presetSubtype="16" fill="hold" grpId="0" nodeType="afterEffect">
                                  <p:stCondLst>
                                    <p:cond delay="2000"/>
                                  </p:stCondLst>
                                  <p:childTnLst>
                                    <p:set>
                                      <p:cBhvr>
                                        <p:cTn id="16" dur="1" fill="hold">
                                          <p:stCondLst>
                                            <p:cond delay="0"/>
                                          </p:stCondLst>
                                        </p:cTn>
                                        <p:tgtEl>
                                          <p:spTgt spid="27652">
                                            <p:txEl>
                                              <p:pRg st="3" end="3"/>
                                            </p:txEl>
                                          </p:spTgt>
                                        </p:tgtEl>
                                        <p:attrNameLst>
                                          <p:attrName>style.visibility</p:attrName>
                                        </p:attrNameLst>
                                      </p:cBhvr>
                                      <p:to>
                                        <p:strVal val="visible"/>
                                      </p:to>
                                    </p:set>
                                    <p:anim calcmode="lin" valueType="num">
                                      <p:cBhvr>
                                        <p:cTn id="17" dur="500" fill="hold"/>
                                        <p:tgtEl>
                                          <p:spTgt spid="2765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7652">
                                            <p:txEl>
                                              <p:pRg st="3" end="3"/>
                                            </p:txEl>
                                          </p:spTgt>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ID="23" presetClass="entr" presetSubtype="16" fill="hold" grpId="0" nodeType="afterEffect">
                                  <p:stCondLst>
                                    <p:cond delay="2000"/>
                                  </p:stCondLst>
                                  <p:childTnLst>
                                    <p:set>
                                      <p:cBhvr>
                                        <p:cTn id="21" dur="1" fill="hold">
                                          <p:stCondLst>
                                            <p:cond delay="0"/>
                                          </p:stCondLst>
                                        </p:cTn>
                                        <p:tgtEl>
                                          <p:spTgt spid="27652">
                                            <p:txEl>
                                              <p:pRg st="4" end="4"/>
                                            </p:txEl>
                                          </p:spTgt>
                                        </p:tgtEl>
                                        <p:attrNameLst>
                                          <p:attrName>style.visibility</p:attrName>
                                        </p:attrNameLst>
                                      </p:cBhvr>
                                      <p:to>
                                        <p:strVal val="visible"/>
                                      </p:to>
                                    </p:set>
                                    <p:anim calcmode="lin" valueType="num">
                                      <p:cBhvr>
                                        <p:cTn id="22" dur="500" fill="hold"/>
                                        <p:tgtEl>
                                          <p:spTgt spid="2765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7652">
                                            <p:txEl>
                                              <p:pRg st="4" end="4"/>
                                            </p:txEl>
                                          </p:spTgt>
                                        </p:tgtEl>
                                        <p:attrNameLst>
                                          <p:attrName>ppt_h</p:attrName>
                                        </p:attrNameLst>
                                      </p:cBhvr>
                                      <p:tavLst>
                                        <p:tav tm="0">
                                          <p:val>
                                            <p:fltVal val="0"/>
                                          </p:val>
                                        </p:tav>
                                        <p:tav tm="100000">
                                          <p:val>
                                            <p:strVal val="#ppt_h"/>
                                          </p:val>
                                        </p:tav>
                                      </p:tavLst>
                                    </p:anim>
                                  </p:childTnLst>
                                </p:cTn>
                              </p:par>
                            </p:childTnLst>
                          </p:cTn>
                        </p:par>
                        <p:par>
                          <p:cTn id="24" fill="hold">
                            <p:stCondLst>
                              <p:cond delay="10000"/>
                            </p:stCondLst>
                            <p:childTnLst>
                              <p:par>
                                <p:cTn id="25" presetID="23" presetClass="entr" presetSubtype="16" fill="hold" grpId="0" nodeType="afterEffect">
                                  <p:stCondLst>
                                    <p:cond delay="2000"/>
                                  </p:stCondLst>
                                  <p:childTnLst>
                                    <p:set>
                                      <p:cBhvr>
                                        <p:cTn id="26" dur="1" fill="hold">
                                          <p:stCondLst>
                                            <p:cond delay="0"/>
                                          </p:stCondLst>
                                        </p:cTn>
                                        <p:tgtEl>
                                          <p:spTgt spid="27652">
                                            <p:txEl>
                                              <p:pRg st="5" end="5"/>
                                            </p:txEl>
                                          </p:spTgt>
                                        </p:tgtEl>
                                        <p:attrNameLst>
                                          <p:attrName>style.visibility</p:attrName>
                                        </p:attrNameLst>
                                      </p:cBhvr>
                                      <p:to>
                                        <p:strVal val="visible"/>
                                      </p:to>
                                    </p:set>
                                    <p:anim calcmode="lin" valueType="num">
                                      <p:cBhvr>
                                        <p:cTn id="27" dur="500" fill="hold"/>
                                        <p:tgtEl>
                                          <p:spTgt spid="2765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765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advAuto="200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34355653gJoYRW_ph"/>
          <p:cNvPicPr>
            <a:picLocks noChangeAspect="1" noChangeArrowheads="1"/>
          </p:cNvPicPr>
          <p:nvPr/>
        </p:nvPicPr>
        <p:blipFill>
          <a:blip r:embed="rId2" cstate="print"/>
          <a:srcRect/>
          <a:stretch>
            <a:fillRect/>
          </a:stretch>
        </p:blipFill>
        <p:spPr bwMode="auto">
          <a:xfrm>
            <a:off x="0" y="0"/>
            <a:ext cx="9144000" cy="6870700"/>
          </a:xfrm>
          <a:prstGeom prst="rect">
            <a:avLst/>
          </a:prstGeom>
          <a:noFill/>
        </p:spPr>
      </p:pic>
      <p:sp>
        <p:nvSpPr>
          <p:cNvPr id="29699" name="Text Box 3"/>
          <p:cNvSpPr txBox="1">
            <a:spLocks noChangeArrowheads="1"/>
          </p:cNvSpPr>
          <p:nvPr/>
        </p:nvSpPr>
        <p:spPr bwMode="auto">
          <a:xfrm>
            <a:off x="457200" y="2514600"/>
            <a:ext cx="8686800" cy="2289175"/>
          </a:xfrm>
          <a:prstGeom prst="rect">
            <a:avLst/>
          </a:prstGeom>
          <a:noFill/>
          <a:ln w="9525">
            <a:noFill/>
            <a:miter lim="800000"/>
            <a:headEnd/>
            <a:tailEnd/>
          </a:ln>
          <a:effectLst>
            <a:outerShdw dist="35921" dir="2700000" algn="ctr" rotWithShape="0">
              <a:srgbClr val="66CCFF"/>
            </a:outerShdw>
          </a:effectLst>
        </p:spPr>
        <p:txBody>
          <a:bodyPr>
            <a:spAutoFit/>
          </a:bodyPr>
          <a:lstStyle/>
          <a:p>
            <a:pPr algn="ctr">
              <a:spcBef>
                <a:spcPct val="50000"/>
              </a:spcBef>
            </a:pPr>
            <a:r>
              <a:rPr lang="es-AR" sz="3600" b="1">
                <a:solidFill>
                  <a:schemeClr val="bg1"/>
                </a:solidFill>
                <a:latin typeface="Tempus Sans ITC" pitchFamily="82" charset="0"/>
                <a:cs typeface="Times New Roman" pitchFamily="18" charset="0"/>
              </a:rPr>
              <a:t> </a:t>
            </a:r>
            <a:r>
              <a:rPr lang="es-ES" sz="3600" b="1">
                <a:solidFill>
                  <a:srgbClr val="FF6699"/>
                </a:solidFill>
                <a:cs typeface="Arial" charset="0"/>
              </a:rPr>
              <a:t>Quédate a la escucha de su Palabra, </a:t>
            </a:r>
            <a:endParaRPr lang="es-ES_tradnl" sz="3600" b="1">
              <a:solidFill>
                <a:srgbClr val="FF6699"/>
              </a:solidFill>
              <a:cs typeface="Arial" charset="0"/>
            </a:endParaRPr>
          </a:p>
          <a:p>
            <a:pPr algn="ctr">
              <a:spcBef>
                <a:spcPct val="50000"/>
              </a:spcBef>
            </a:pPr>
            <a:r>
              <a:rPr lang="es-ES" sz="3600" b="1">
                <a:solidFill>
                  <a:srgbClr val="FF6699"/>
                </a:solidFill>
                <a:cs typeface="Arial" charset="0"/>
              </a:rPr>
              <a:t>hazte Palabra y Voluntad suya.</a:t>
            </a:r>
            <a:endParaRPr lang="es-ES" sz="3600" b="1">
              <a:solidFill>
                <a:srgbClr val="FF6699"/>
              </a:solidFill>
              <a:latin typeface="Comic Sans MS" pitchFamily="66" charset="0"/>
              <a:cs typeface="Times New Roman" pitchFamily="18" charset="0"/>
            </a:endParaRPr>
          </a:p>
          <a:p>
            <a:pPr algn="ctr">
              <a:spcBef>
                <a:spcPct val="50000"/>
              </a:spcBef>
            </a:pPr>
            <a:endParaRPr lang="es-ES" sz="3600" b="1">
              <a:solidFill>
                <a:srgbClr val="FF6699"/>
              </a:solidFill>
              <a:latin typeface="Comic Sans MS" pitchFamily="66"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1000"/>
                                  </p:stCondLst>
                                  <p:iterate type="wd">
                                    <p:tmPct val="100000"/>
                                  </p:iterate>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1000" fill="hold"/>
                                        <p:tgtEl>
                                          <p:spTgt spid="29699"/>
                                        </p:tgtEl>
                                        <p:attrNameLst>
                                          <p:attrName>ppt_x</p:attrName>
                                        </p:attrNameLst>
                                      </p:cBhvr>
                                      <p:tavLst>
                                        <p:tav tm="0">
                                          <p:val>
                                            <p:strVal val="#ppt_x"/>
                                          </p:val>
                                        </p:tav>
                                        <p:tav tm="100000">
                                          <p:val>
                                            <p:strVal val="#ppt_x"/>
                                          </p:val>
                                        </p:tav>
                                      </p:tavLst>
                                    </p:anim>
                                    <p:anim calcmode="lin" valueType="num">
                                      <p:cBhvr additive="base">
                                        <p:cTn id="8" dur="1000" fill="hold"/>
                                        <p:tgtEl>
                                          <p:spTgt spid="29699"/>
                                        </p:tgtEl>
                                        <p:attrNameLst>
                                          <p:attrName>ppt_y</p:attrName>
                                        </p:attrNameLst>
                                      </p:cBhvr>
                                      <p:tavLst>
                                        <p:tav tm="0">
                                          <p:val>
                                            <p:strVal val="1+#ppt_h/2"/>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29000" y="1916832"/>
            <a:ext cx="5429250"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p>
        </p:txBody>
      </p:sp>
      <p:sp>
        <p:nvSpPr>
          <p:cNvPr id="6" name="5 Llamada de flecha a la derecha"/>
          <p:cNvSpPr/>
          <p:nvPr/>
        </p:nvSpPr>
        <p:spPr>
          <a:xfrm>
            <a:off x="251520" y="2420888"/>
            <a:ext cx="2736304" cy="158417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p>
        </p:txBody>
      </p:sp>
      <p:sp>
        <p:nvSpPr>
          <p:cNvPr id="2" name="1 Título"/>
          <p:cNvSpPr>
            <a:spLocks noGrp="1"/>
          </p:cNvSpPr>
          <p:nvPr>
            <p:ph type="title"/>
          </p:nvPr>
        </p:nvSpPr>
        <p:spPr/>
        <p:txBody>
          <a:bodyPr/>
          <a:lstStyle/>
          <a:p>
            <a:pPr eaLnBrk="1" hangingPunct="1"/>
            <a:r>
              <a:rPr lang="es-ES" sz="5400" b="1" smtClean="0"/>
              <a:t>INTRODUCCIÓN</a:t>
            </a:r>
            <a:endParaRPr lang="es-CO" sz="5400" b="1" smtClean="0"/>
          </a:p>
        </p:txBody>
      </p:sp>
      <p:sp>
        <p:nvSpPr>
          <p:cNvPr id="3" name="2 Marcador de contenido"/>
          <p:cNvSpPr>
            <a:spLocks noGrp="1"/>
          </p:cNvSpPr>
          <p:nvPr>
            <p:ph idx="1"/>
          </p:nvPr>
        </p:nvSpPr>
        <p:spPr>
          <a:xfrm>
            <a:off x="142875" y="476672"/>
            <a:ext cx="8858250" cy="6381328"/>
          </a:xfrm>
        </p:spPr>
        <p:txBody>
          <a:bodyPr/>
          <a:lstStyle/>
          <a:p>
            <a:pPr eaLnBrk="1" hangingPunct="1"/>
            <a:endParaRPr lang="es-ES" dirty="0" smtClean="0"/>
          </a:p>
          <a:p>
            <a:pPr eaLnBrk="1" hangingPunct="1">
              <a:buFont typeface="Arial" charset="0"/>
              <a:buNone/>
            </a:pPr>
            <a:endParaRPr lang="es-ES" dirty="0" smtClean="0"/>
          </a:p>
          <a:p>
            <a:pPr eaLnBrk="1" hangingPunct="1">
              <a:buFont typeface="Arial" charset="0"/>
              <a:buNone/>
            </a:pPr>
            <a:endParaRPr lang="es-ES" dirty="0" smtClean="0"/>
          </a:p>
          <a:p>
            <a:pPr eaLnBrk="1" hangingPunct="1">
              <a:buFont typeface="Arial" charset="0"/>
              <a:buNone/>
            </a:pPr>
            <a:endParaRPr lang="es-ES" dirty="0" smtClean="0"/>
          </a:p>
          <a:p>
            <a:pPr eaLnBrk="1" hangingPunct="1">
              <a:buFont typeface="Arial" charset="0"/>
              <a:buNone/>
            </a:pPr>
            <a:r>
              <a:rPr lang="es-ES" sz="3600" b="1" dirty="0" smtClean="0">
                <a:solidFill>
                  <a:srgbClr val="C00000"/>
                </a:solidFill>
              </a:rPr>
              <a:t>PAUTAS</a:t>
            </a:r>
            <a:endParaRPr lang="es-CO" sz="3600" b="1" dirty="0" smtClean="0">
              <a:solidFill>
                <a:srgbClr val="C00000"/>
              </a:solidFill>
            </a:endParaRPr>
          </a:p>
        </p:txBody>
      </p:sp>
      <p:sp>
        <p:nvSpPr>
          <p:cNvPr id="4" name="3 Marcador de fecha"/>
          <p:cNvSpPr>
            <a:spLocks noGrp="1"/>
          </p:cNvSpPr>
          <p:nvPr>
            <p:ph type="dt" sz="half" idx="10"/>
          </p:nvPr>
        </p:nvSpPr>
        <p:spPr/>
        <p:txBody>
          <a:bodyPr/>
          <a:lstStyle/>
          <a:p>
            <a:pPr>
              <a:defRPr/>
            </a:pPr>
            <a:fld id="{B210DBF6-41A4-4065-A852-C6C031501477}" type="datetime1">
              <a:rPr lang="es-CO"/>
              <a:pPr>
                <a:defRPr/>
              </a:pPr>
              <a:t>10/08/2011</a:t>
            </a:fld>
            <a:endParaRPr lang="es-CO" dirty="0"/>
          </a:p>
        </p:txBody>
      </p:sp>
      <p:graphicFrame>
        <p:nvGraphicFramePr>
          <p:cNvPr id="7" name="6 Diagrama"/>
          <p:cNvGraphicFramePr/>
          <p:nvPr/>
        </p:nvGraphicFramePr>
        <p:xfrm>
          <a:off x="357158" y="4941168"/>
          <a:ext cx="2643206" cy="1702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a:spLocks noChangeArrowheads="1"/>
          </p:cNvSpPr>
          <p:nvPr/>
        </p:nvSpPr>
        <p:spPr bwMode="auto">
          <a:xfrm>
            <a:off x="3500438" y="1857375"/>
            <a:ext cx="5286375" cy="2862263"/>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s-ES" sz="4500" b="1" dirty="0">
                <a:latin typeface="Calibri" pitchFamily="34" charset="0"/>
              </a:rPr>
              <a:t>PALABRA SAGRADA</a:t>
            </a:r>
            <a:endParaRPr lang="es-CO" sz="4500" b="1" dirty="0">
              <a:latin typeface="Calibri" pitchFamily="34" charset="0"/>
            </a:endParaRPr>
          </a:p>
          <a:p>
            <a:pPr marL="342900" indent="-342900">
              <a:buFont typeface="Calibri" pitchFamily="34" charset="0"/>
              <a:buAutoNum type="arabicPeriod"/>
            </a:pPr>
            <a:r>
              <a:rPr lang="es-ES" sz="4500" b="1" dirty="0">
                <a:latin typeface="Calibri" pitchFamily="34" charset="0"/>
              </a:rPr>
              <a:t>POSICIÓN FÍSICA</a:t>
            </a:r>
            <a:endParaRPr lang="es-CO" sz="4500" b="1" dirty="0">
              <a:latin typeface="Calibri" pitchFamily="34" charset="0"/>
            </a:endParaRPr>
          </a:p>
          <a:p>
            <a:pPr marL="342900" indent="-342900">
              <a:buFont typeface="Calibri" pitchFamily="34" charset="0"/>
              <a:buAutoNum type="arabicPeriod"/>
            </a:pPr>
            <a:r>
              <a:rPr lang="es-ES" sz="4500" b="1" dirty="0">
                <a:latin typeface="Calibri" pitchFamily="34" charset="0"/>
              </a:rPr>
              <a:t>DESARROLLO</a:t>
            </a:r>
            <a:endParaRPr lang="es-CO" sz="4500" b="1" dirty="0">
              <a:latin typeface="Calibri" pitchFamily="34" charset="0"/>
            </a:endParaRPr>
          </a:p>
          <a:p>
            <a:pPr marL="342900" indent="-342900">
              <a:buFont typeface="Calibri" pitchFamily="34" charset="0"/>
              <a:buAutoNum type="arabicPeriod"/>
            </a:pPr>
            <a:r>
              <a:rPr lang="es-ES" sz="4500" b="1" dirty="0">
                <a:latin typeface="Calibri" pitchFamily="34" charset="0"/>
              </a:rPr>
              <a:t>DISTRACCIONES</a:t>
            </a:r>
            <a:endParaRPr lang="es-CO" sz="45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3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iterate type="lt">
                                    <p:tmPct val="10000"/>
                                  </p:iterate>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2000"/>
                                        <p:tgtEl>
                                          <p:spTgt spid="8">
                                            <p:txEl>
                                              <p:pRg st="0" end="0"/>
                                            </p:txEl>
                                          </p:spTgt>
                                        </p:tgtEl>
                                      </p:cBhvr>
                                    </p:animEffect>
                                    <p:anim calcmode="lin" valueType="num">
                                      <p:cBhvr>
                                        <p:cTn id="31"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iterate type="lt">
                                    <p:tmPct val="10000"/>
                                  </p:iterate>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3000"/>
                                        <p:tgtEl>
                                          <p:spTgt spid="8">
                                            <p:txEl>
                                              <p:pRg st="1" end="1"/>
                                            </p:txEl>
                                          </p:spTgt>
                                        </p:tgtEl>
                                      </p:cBhvr>
                                    </p:animEffect>
                                    <p:anim calcmode="lin" valueType="num">
                                      <p:cBhvr>
                                        <p:cTn id="38" dur="3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39" dur="3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iterate type="lt">
                                    <p:tmPct val="10000"/>
                                  </p:iterate>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3000"/>
                                        <p:tgtEl>
                                          <p:spTgt spid="8">
                                            <p:txEl>
                                              <p:pRg st="2" end="2"/>
                                            </p:txEl>
                                          </p:spTgt>
                                        </p:tgtEl>
                                      </p:cBhvr>
                                    </p:animEffect>
                                    <p:anim calcmode="lin" valueType="num">
                                      <p:cBhvr>
                                        <p:cTn id="45" dur="3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46" dur="3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iterate type="lt">
                                    <p:tmPct val="10000"/>
                                  </p:iterate>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3000"/>
                                        <p:tgtEl>
                                          <p:spTgt spid="8">
                                            <p:txEl>
                                              <p:pRg st="3" end="3"/>
                                            </p:txEl>
                                          </p:spTgt>
                                        </p:tgtEl>
                                      </p:cBhvr>
                                    </p:animEffect>
                                    <p:anim calcmode="lin" valueType="num">
                                      <p:cBhvr>
                                        <p:cTn id="52" dur="3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53" dur="3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2" grpId="0"/>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34372976FByGDX_ph"/>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0723" name="Rectangle 3"/>
          <p:cNvSpPr>
            <a:spLocks noChangeArrowheads="1"/>
          </p:cNvSpPr>
          <p:nvPr/>
        </p:nvSpPr>
        <p:spPr bwMode="auto">
          <a:xfrm>
            <a:off x="0" y="4648200"/>
            <a:ext cx="9144000" cy="2209800"/>
          </a:xfrm>
          <a:prstGeom prst="rect">
            <a:avLst/>
          </a:prstGeom>
          <a:noFill/>
          <a:ln w="9525">
            <a:noFill/>
            <a:miter lim="800000"/>
            <a:headEnd/>
            <a:tailEnd/>
          </a:ln>
          <a:effectLst/>
        </p:spPr>
        <p:txBody>
          <a:bodyPr/>
          <a:lstStyle/>
          <a:p>
            <a:pPr>
              <a:spcBef>
                <a:spcPct val="20000"/>
              </a:spcBef>
            </a:pPr>
            <a:r>
              <a:rPr lang="es-ES_tradnl" sz="3600" b="1">
                <a:solidFill>
                  <a:schemeClr val="bg1"/>
                </a:solidFill>
                <a:effectLst>
                  <a:outerShdw blurRad="38100" dist="38100" dir="2700000" algn="tl">
                    <a:srgbClr val="C0C0C0"/>
                  </a:outerShdw>
                </a:effectLst>
                <a:latin typeface="Arial Unicode MS" pitchFamily="34" charset="-128"/>
                <a:cs typeface="Arial" charset="0"/>
              </a:rPr>
              <a:t>Qu</a:t>
            </a:r>
            <a:r>
              <a:rPr lang="es-ES_tradnl" sz="3600" b="1">
                <a:solidFill>
                  <a:schemeClr val="bg1"/>
                </a:solidFill>
                <a:effectLst>
                  <a:outerShdw blurRad="38100" dist="38100" dir="2700000" algn="tl">
                    <a:srgbClr val="C0C0C0"/>
                  </a:outerShdw>
                </a:effectLst>
                <a:latin typeface="Times New Roman"/>
                <a:cs typeface="Arial" charset="0"/>
              </a:rPr>
              <a:t>é</a:t>
            </a:r>
            <a:r>
              <a:rPr lang="es-ES_tradnl" sz="3600" b="1">
                <a:solidFill>
                  <a:schemeClr val="bg1"/>
                </a:solidFill>
                <a:effectLst>
                  <a:outerShdw blurRad="38100" dist="38100" dir="2700000" algn="tl">
                    <a:srgbClr val="C0C0C0"/>
                  </a:outerShdw>
                </a:effectLst>
                <a:latin typeface="Arial Unicode MS" pitchFamily="34" charset="-128"/>
                <a:cs typeface="Arial" charset="0"/>
              </a:rPr>
              <a:t>date sin poderes, </a:t>
            </a:r>
          </a:p>
          <a:p>
            <a:pPr>
              <a:spcBef>
                <a:spcPct val="20000"/>
              </a:spcBef>
            </a:pPr>
            <a:r>
              <a:rPr lang="es-ES_tradnl" sz="3600" b="1">
                <a:solidFill>
                  <a:schemeClr val="bg1"/>
                </a:solidFill>
                <a:effectLst>
                  <a:outerShdw blurRad="38100" dist="38100" dir="2700000" algn="tl">
                    <a:srgbClr val="C0C0C0"/>
                  </a:outerShdw>
                </a:effectLst>
                <a:latin typeface="Arial Unicode MS" pitchFamily="34" charset="-128"/>
                <a:cs typeface="Arial" charset="0"/>
              </a:rPr>
              <a:t>sin privilegios, sin honores,sin </a:t>
            </a:r>
            <a:r>
              <a:rPr lang="es-ES_tradnl" sz="3600" b="1">
                <a:solidFill>
                  <a:schemeClr val="bg1"/>
                </a:solidFill>
                <a:effectLst>
                  <a:outerShdw blurRad="38100" dist="38100" dir="2700000" algn="tl">
                    <a:srgbClr val="C0C0C0"/>
                  </a:outerShdw>
                </a:effectLst>
                <a:latin typeface="Times New Roman"/>
                <a:cs typeface="Arial" charset="0"/>
              </a:rPr>
              <a:t>í</a:t>
            </a:r>
            <a:r>
              <a:rPr lang="es-ES_tradnl" sz="3600" b="1">
                <a:solidFill>
                  <a:schemeClr val="bg1"/>
                </a:solidFill>
                <a:effectLst>
                  <a:outerShdw blurRad="38100" dist="38100" dir="2700000" algn="tl">
                    <a:srgbClr val="C0C0C0"/>
                  </a:outerShdw>
                </a:effectLst>
                <a:latin typeface="Arial Unicode MS" pitchFamily="34" charset="-128"/>
                <a:cs typeface="Arial" charset="0"/>
              </a:rPr>
              <a:t>dolos, </a:t>
            </a:r>
            <a:endParaRPr lang="es-ES_tradnl" sz="3600" b="1">
              <a:solidFill>
                <a:schemeClr val="bg1"/>
              </a:solidFill>
              <a:effectLst>
                <a:outerShdw blurRad="38100" dist="38100" dir="2700000" algn="tl">
                  <a:srgbClr val="C0C0C0"/>
                </a:outerShdw>
              </a:effectLst>
              <a:latin typeface="Arial Unicode MS" pitchFamily="34" charset="-128"/>
              <a:cs typeface="Times New Roman" pitchFamily="18" charset="0"/>
            </a:endParaRPr>
          </a:p>
          <a:p>
            <a:pPr>
              <a:spcBef>
                <a:spcPct val="20000"/>
              </a:spcBef>
            </a:pPr>
            <a:r>
              <a:rPr lang="es-ES_tradnl" sz="3600" b="1">
                <a:solidFill>
                  <a:schemeClr val="bg1"/>
                </a:solidFill>
                <a:effectLst>
                  <a:outerShdw blurRad="38100" dist="38100" dir="2700000" algn="tl">
                    <a:srgbClr val="C0C0C0"/>
                  </a:outerShdw>
                </a:effectLst>
                <a:latin typeface="Arial Unicode MS" pitchFamily="34" charset="-128"/>
                <a:cs typeface="Times New Roman" pitchFamily="18" charset="0"/>
              </a:rPr>
              <a:t>y deja a Dios ser Dios.</a:t>
            </a:r>
            <a:r>
              <a:rPr lang="es-ES_tradnl" sz="3600" b="1">
                <a:solidFill>
                  <a:schemeClr val="bg1"/>
                </a:solidFill>
                <a:effectLst>
                  <a:outerShdw blurRad="38100" dist="38100" dir="2700000" algn="tl">
                    <a:srgbClr val="C0C0C0"/>
                  </a:outerShdw>
                </a:effectLst>
                <a:latin typeface="Arial Unicode MS" pitchFamily="34" charset="-128"/>
                <a:cs typeface="Arial" charset="0"/>
              </a:rPr>
              <a:t> </a:t>
            </a:r>
            <a:endParaRPr lang="es-ES_tradnl" sz="3600" b="1">
              <a:solidFill>
                <a:schemeClr val="bg1"/>
              </a:solidFill>
              <a:effectLst>
                <a:outerShdw blurRad="38100" dist="38100" dir="2700000" algn="tl">
                  <a:srgbClr val="C0C0C0"/>
                </a:outerShdw>
              </a:effectLst>
              <a:latin typeface="Arial Unicode MS" pitchFamily="34" charset="-128"/>
              <a:cs typeface="Times New Roman" pitchFamily="18" charset="0"/>
            </a:endParaRPr>
          </a:p>
          <a:p>
            <a:pPr algn="ctr">
              <a:spcBef>
                <a:spcPct val="20000"/>
              </a:spcBef>
            </a:pPr>
            <a:r>
              <a:rPr lang="es-ES_tradnl" sz="3200" b="1">
                <a:solidFill>
                  <a:schemeClr val="bg1"/>
                </a:solidFill>
                <a:effectLst>
                  <a:outerShdw blurRad="38100" dist="38100" dir="2700000" algn="tl">
                    <a:srgbClr val="C0C0C0"/>
                  </a:outerShdw>
                </a:effectLst>
                <a:latin typeface="Times New Roman"/>
                <a:cs typeface="Arial" charset="0"/>
              </a:rPr>
              <a:t>                             </a:t>
            </a:r>
            <a:endParaRPr lang="es-ES_tradnl" sz="3200" b="1">
              <a:solidFill>
                <a:schemeClr val="bg1"/>
              </a:solidFill>
              <a:effectLst>
                <a:outerShdw blurRad="38100" dist="38100" dir="2700000" algn="tl">
                  <a:srgbClr val="C0C0C0"/>
                </a:outerShdw>
              </a:effectLst>
              <a:latin typeface="Times New Roman" pitchFamily="18" charset="0"/>
              <a:cs typeface="Times New Roman" pitchFamily="18" charset="0"/>
            </a:endParaRPr>
          </a:p>
          <a:p>
            <a:pPr algn="ctr">
              <a:spcBef>
                <a:spcPct val="20000"/>
              </a:spcBef>
            </a:pPr>
            <a:endParaRPr lang="es-ES_tradnl" sz="3200" b="1">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iterate type="wd">
                                    <p:tmPct val="100000"/>
                                  </p:iterate>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3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300" fill="hold"/>
                                        <p:tgtEl>
                                          <p:spTgt spid="30723">
                                            <p:txEl>
                                              <p:pRg st="0" end="0"/>
                                            </p:txEl>
                                          </p:spTgt>
                                        </p:tgtEl>
                                        <p:attrNameLst>
                                          <p:attrName>ppt_h</p:attrName>
                                        </p:attrNameLst>
                                      </p:cBhvr>
                                      <p:tavLst>
                                        <p:tav tm="0">
                                          <p:val>
                                            <p:strVal val="#ppt_h"/>
                                          </p:val>
                                        </p:tav>
                                        <p:tav tm="100000">
                                          <p:val>
                                            <p:strVal val="#ppt_h"/>
                                          </p:val>
                                        </p:tav>
                                      </p:tavLst>
                                    </p:anim>
                                  </p:childTnLst>
                                  <p:subTnLst>
                                    <p:cmd type="evt" cmd="onstopaudio">
                                      <p:cBhvr>
                                        <p:cTn display="0" masterRel="sameClick">
                                          <p:stCondLst>
                                            <p:cond evt="begin" delay="0">
                                              <p:tn val="5"/>
                                            </p:cond>
                                          </p:stCondLst>
                                        </p:cTn>
                                        <p:tgtEl>
                                          <p:sldTgt/>
                                        </p:tgtEl>
                                      </p:cBhvr>
                                    </p:cmd>
                                  </p:subTnLst>
                                </p:cTn>
                              </p:par>
                            </p:childTnLst>
                          </p:cTn>
                        </p:par>
                        <p:par>
                          <p:cTn id="9" fill="hold">
                            <p:stCondLst>
                              <p:cond delay="2500"/>
                            </p:stCondLst>
                            <p:childTnLst>
                              <p:par>
                                <p:cTn id="10" presetID="17" presetClass="entr" presetSubtype="10" fill="hold" grpId="0" nodeType="afterEffect">
                                  <p:stCondLst>
                                    <p:cond delay="1000"/>
                                  </p:stCondLst>
                                  <p:iterate type="wd">
                                    <p:tmPct val="100000"/>
                                  </p:iterate>
                                  <p:childTnLst>
                                    <p:set>
                                      <p:cBhvr>
                                        <p:cTn id="11" dur="1" fill="hold">
                                          <p:stCondLst>
                                            <p:cond delay="0"/>
                                          </p:stCondLst>
                                        </p:cTn>
                                        <p:tgtEl>
                                          <p:spTgt spid="30723">
                                            <p:txEl>
                                              <p:pRg st="1" end="1"/>
                                            </p:txEl>
                                          </p:spTgt>
                                        </p:tgtEl>
                                        <p:attrNameLst>
                                          <p:attrName>style.visibility</p:attrName>
                                        </p:attrNameLst>
                                      </p:cBhvr>
                                      <p:to>
                                        <p:strVal val="visible"/>
                                      </p:to>
                                    </p:set>
                                    <p:anim calcmode="lin" valueType="num">
                                      <p:cBhvr>
                                        <p:cTn id="12" dur="3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3" dur="300" fill="hold"/>
                                        <p:tgtEl>
                                          <p:spTgt spid="30723">
                                            <p:txEl>
                                              <p:pRg st="1" end="1"/>
                                            </p:txEl>
                                          </p:spTgt>
                                        </p:tgtEl>
                                        <p:attrNameLst>
                                          <p:attrName>ppt_h</p:attrName>
                                        </p:attrNameLst>
                                      </p:cBhvr>
                                      <p:tavLst>
                                        <p:tav tm="0">
                                          <p:val>
                                            <p:strVal val="#ppt_h"/>
                                          </p:val>
                                        </p:tav>
                                        <p:tav tm="100000">
                                          <p:val>
                                            <p:strVal val="#ppt_h"/>
                                          </p:val>
                                        </p:tav>
                                      </p:tavLst>
                                    </p:anim>
                                  </p:childTnLst>
                                  <p:subTnLst>
                                    <p:cmd type="evt" cmd="onstopaudio">
                                      <p:cBhvr>
                                        <p:cTn display="0" masterRel="sameClick">
                                          <p:stCondLst>
                                            <p:cond evt="begin" delay="0">
                                              <p:tn val="10"/>
                                            </p:cond>
                                          </p:stCondLst>
                                        </p:cTn>
                                        <p:tgtEl>
                                          <p:sldTgt/>
                                        </p:tgtEl>
                                      </p:cBhvr>
                                    </p:cmd>
                                  </p:subTnLst>
                                </p:cTn>
                              </p:par>
                            </p:childTnLst>
                          </p:cTn>
                        </p:par>
                        <p:par>
                          <p:cTn id="14" fill="hold">
                            <p:stCondLst>
                              <p:cond delay="5900"/>
                            </p:stCondLst>
                            <p:childTnLst>
                              <p:par>
                                <p:cTn id="15" presetID="17" presetClass="entr" presetSubtype="10" fill="hold" grpId="0" nodeType="afterEffect">
                                  <p:stCondLst>
                                    <p:cond delay="1000"/>
                                  </p:stCondLst>
                                  <p:iterate type="wd">
                                    <p:tmPct val="100000"/>
                                  </p:iterate>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p:cTn id="17" dur="3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8" dur="300" fill="hold"/>
                                        <p:tgtEl>
                                          <p:spTgt spid="30723">
                                            <p:txEl>
                                              <p:pRg st="2" end="2"/>
                                            </p:txEl>
                                          </p:spTgt>
                                        </p:tgtEl>
                                        <p:attrNameLst>
                                          <p:attrName>ppt_h</p:attrName>
                                        </p:attrNameLst>
                                      </p:cBhvr>
                                      <p:tavLst>
                                        <p:tav tm="0">
                                          <p:val>
                                            <p:strVal val="#ppt_h"/>
                                          </p:val>
                                        </p:tav>
                                        <p:tav tm="100000">
                                          <p:val>
                                            <p:strVal val="#ppt_h"/>
                                          </p:val>
                                        </p:tav>
                                      </p:tavLst>
                                    </p:anim>
                                  </p:childTnLst>
                                  <p:subTnLst>
                                    <p:cmd type="evt" cmd="onstopaudio">
                                      <p:cBhvr>
                                        <p:cTn display="0" masterRel="sameClick">
                                          <p:stCondLst>
                                            <p:cond evt="begin" delay="0">
                                              <p:tn val="15"/>
                                            </p:cond>
                                          </p:stCondLst>
                                        </p:cTn>
                                        <p:tgtEl>
                                          <p:sldTgt/>
                                        </p:tgtEl>
                                      </p:cBhvr>
                                    </p:cmd>
                                  </p:subTnLst>
                                </p:cTn>
                              </p:par>
                            </p:childTnLst>
                          </p:cTn>
                        </p:par>
                        <p:par>
                          <p:cTn id="19" fill="hold">
                            <p:stCondLst>
                              <p:cond delay="9300"/>
                            </p:stCondLst>
                            <p:childTnLst>
                              <p:par>
                                <p:cTn id="20" presetID="17" presetClass="entr" presetSubtype="10" fill="hold" grpId="0" nodeType="afterEffect">
                                  <p:stCondLst>
                                    <p:cond delay="1000"/>
                                  </p:stCondLst>
                                  <p:iterate type="wd">
                                    <p:tmPct val="100000"/>
                                  </p:iterate>
                                  <p:childTnLst>
                                    <p:set>
                                      <p:cBhvr>
                                        <p:cTn id="21" dur="1" fill="hold">
                                          <p:stCondLst>
                                            <p:cond delay="0"/>
                                          </p:stCondLst>
                                        </p:cTn>
                                        <p:tgtEl>
                                          <p:spTgt spid="30723">
                                            <p:txEl>
                                              <p:pRg st="3" end="3"/>
                                            </p:txEl>
                                          </p:spTgt>
                                        </p:tgtEl>
                                        <p:attrNameLst>
                                          <p:attrName>style.visibility</p:attrName>
                                        </p:attrNameLst>
                                      </p:cBhvr>
                                      <p:to>
                                        <p:strVal val="visible"/>
                                      </p:to>
                                    </p:set>
                                    <p:anim calcmode="lin" valueType="num">
                                      <p:cBhvr>
                                        <p:cTn id="22" dur="3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3" dur="300" fill="hold"/>
                                        <p:tgtEl>
                                          <p:spTgt spid="30723">
                                            <p:txEl>
                                              <p:pRg st="3" end="3"/>
                                            </p:txEl>
                                          </p:spTgt>
                                        </p:tgtEl>
                                        <p:attrNameLst>
                                          <p:attrName>ppt_h</p:attrName>
                                        </p:attrNameLst>
                                      </p:cBhvr>
                                      <p:tavLst>
                                        <p:tav tm="0">
                                          <p:val>
                                            <p:strVal val="#ppt_h"/>
                                          </p:val>
                                        </p:tav>
                                        <p:tav tm="100000">
                                          <p:val>
                                            <p:strVal val="#ppt_h"/>
                                          </p:val>
                                        </p:tav>
                                      </p:tavLst>
                                    </p:anim>
                                  </p:childTnLst>
                                  <p:subTnLst>
                                    <p:cmd type="evt" cmd="onstopaudio">
                                      <p:cBhvr>
                                        <p:cTn display="0" masterRel="sameClick">
                                          <p:stCondLst>
                                            <p:cond evt="begin" delay="0">
                                              <p:tn val="20"/>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100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4654015MBiqvX_p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2771" name="Text Box 3"/>
          <p:cNvSpPr txBox="1">
            <a:spLocks noChangeArrowheads="1"/>
          </p:cNvSpPr>
          <p:nvPr/>
        </p:nvSpPr>
        <p:spPr bwMode="auto">
          <a:xfrm>
            <a:off x="0" y="3505200"/>
            <a:ext cx="9144000" cy="3352800"/>
          </a:xfrm>
          <a:prstGeom prst="rect">
            <a:avLst/>
          </a:prstGeom>
          <a:noFill/>
          <a:ln w="9525">
            <a:noFill/>
            <a:miter lim="800000"/>
            <a:headEnd/>
            <a:tailEnd/>
          </a:ln>
          <a:effectLst>
            <a:outerShdw dist="35921" dir="2700000" algn="ctr" rotWithShape="0">
              <a:srgbClr val="000000"/>
            </a:outerShdw>
          </a:effectLst>
        </p:spPr>
        <p:txBody>
          <a:bodyPr/>
          <a:lstStyle/>
          <a:p>
            <a:pPr marL="342900" indent="-342900" algn="ctr">
              <a:spcBef>
                <a:spcPct val="50000"/>
              </a:spcBef>
            </a:pPr>
            <a:r>
              <a:rPr lang="es-ES" sz="3600" b="1" i="1">
                <a:solidFill>
                  <a:schemeClr val="bg1"/>
                </a:solidFill>
                <a:cs typeface="Arial" charset="0"/>
              </a:rPr>
              <a:t>Quédate en adoración tan profund</a:t>
            </a:r>
            <a:r>
              <a:rPr lang="es-ES_tradnl" sz="3600" b="1" i="1">
                <a:solidFill>
                  <a:schemeClr val="bg1"/>
                </a:solidFill>
                <a:cs typeface="Arial" charset="0"/>
              </a:rPr>
              <a:t>a</a:t>
            </a:r>
            <a:endParaRPr lang="es-ES" sz="3600" b="1" i="1">
              <a:solidFill>
                <a:schemeClr val="bg1"/>
              </a:solidFill>
              <a:latin typeface="Comic Sans MS" pitchFamily="66" charset="0"/>
              <a:cs typeface="Times New Roman" pitchFamily="18" charset="0"/>
            </a:endParaRPr>
          </a:p>
          <a:p>
            <a:pPr marL="342900" indent="-342900" algn="ctr">
              <a:spcBef>
                <a:spcPct val="50000"/>
              </a:spcBef>
            </a:pPr>
            <a:r>
              <a:rPr lang="es-ES" sz="3600" b="1" i="1">
                <a:solidFill>
                  <a:schemeClr val="bg1"/>
                </a:solidFill>
                <a:cs typeface="Arial" charset="0"/>
              </a:rPr>
              <a:t>que nada altere esa atención,</a:t>
            </a:r>
            <a:endParaRPr lang="es-ES" sz="3600" b="1" i="1">
              <a:solidFill>
                <a:schemeClr val="bg1"/>
              </a:solidFill>
              <a:latin typeface="Comic Sans MS" pitchFamily="66" charset="0"/>
              <a:cs typeface="Times New Roman" pitchFamily="18" charset="0"/>
            </a:endParaRPr>
          </a:p>
          <a:p>
            <a:pPr marL="342900" indent="-342900" algn="ctr">
              <a:spcBef>
                <a:spcPct val="50000"/>
              </a:spcBef>
            </a:pPr>
            <a:r>
              <a:rPr lang="es-ES" sz="3600" b="1" i="1">
                <a:solidFill>
                  <a:schemeClr val="bg1"/>
                </a:solidFill>
                <a:cs typeface="Arial" charset="0"/>
              </a:rPr>
              <a:t>que ni penas ni goces</a:t>
            </a:r>
            <a:endParaRPr lang="es-ES" sz="3600" b="1" i="1">
              <a:solidFill>
                <a:schemeClr val="bg1"/>
              </a:solidFill>
              <a:latin typeface="Comic Sans MS" pitchFamily="66" charset="0"/>
              <a:cs typeface="Times New Roman" pitchFamily="18" charset="0"/>
            </a:endParaRPr>
          </a:p>
          <a:p>
            <a:pPr marL="342900" indent="-342900" algn="ctr">
              <a:spcBef>
                <a:spcPct val="50000"/>
              </a:spcBef>
            </a:pPr>
            <a:r>
              <a:rPr lang="es-ES" sz="3600" b="1" i="1">
                <a:solidFill>
                  <a:schemeClr val="bg1"/>
                </a:solidFill>
                <a:cs typeface="Arial" charset="0"/>
              </a:rPr>
              <a:t>quebranten ese abandono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iterate type="wd">
                                    <p:tmPct val="100000"/>
                                  </p:iterate>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3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300" fill="hold"/>
                                        <p:tgtEl>
                                          <p:spTgt spid="3277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2800"/>
                            </p:stCondLst>
                            <p:childTnLst>
                              <p:par>
                                <p:cTn id="10" presetID="17" presetClass="entr" presetSubtype="10" fill="hold" grpId="0" nodeType="afterEffect">
                                  <p:stCondLst>
                                    <p:cond delay="1000"/>
                                  </p:stCondLst>
                                  <p:iterate type="wd">
                                    <p:tmPct val="100000"/>
                                  </p:iterate>
                                  <p:childTnLst>
                                    <p:set>
                                      <p:cBhvr>
                                        <p:cTn id="11" dur="1" fill="hold">
                                          <p:stCondLst>
                                            <p:cond delay="0"/>
                                          </p:stCondLst>
                                        </p:cTn>
                                        <p:tgtEl>
                                          <p:spTgt spid="32771">
                                            <p:txEl>
                                              <p:pRg st="1" end="1"/>
                                            </p:txEl>
                                          </p:spTgt>
                                        </p:tgtEl>
                                        <p:attrNameLst>
                                          <p:attrName>style.visibility</p:attrName>
                                        </p:attrNameLst>
                                      </p:cBhvr>
                                      <p:to>
                                        <p:strVal val="visible"/>
                                      </p:to>
                                    </p:set>
                                    <p:anim calcmode="lin" valueType="num">
                                      <p:cBhvr>
                                        <p:cTn id="12" dur="3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3" dur="300" fill="hold"/>
                                        <p:tgtEl>
                                          <p:spTgt spid="32771">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5600"/>
                            </p:stCondLst>
                            <p:childTnLst>
                              <p:par>
                                <p:cTn id="15" presetID="17" presetClass="entr" presetSubtype="10" fill="hold" grpId="0" nodeType="afterEffect">
                                  <p:stCondLst>
                                    <p:cond delay="1000"/>
                                  </p:stCondLst>
                                  <p:iterate type="wd">
                                    <p:tmPct val="100000"/>
                                  </p:iterate>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p:cTn id="17" dur="3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18" dur="300" fill="hold"/>
                                        <p:tgtEl>
                                          <p:spTgt spid="32771">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8100"/>
                            </p:stCondLst>
                            <p:childTnLst>
                              <p:par>
                                <p:cTn id="20" presetID="17" presetClass="entr" presetSubtype="10" fill="hold" grpId="0" nodeType="afterEffect">
                                  <p:stCondLst>
                                    <p:cond delay="1000"/>
                                  </p:stCondLst>
                                  <p:iterate type="wd">
                                    <p:tmPct val="100000"/>
                                  </p:iterate>
                                  <p:childTnLst>
                                    <p:set>
                                      <p:cBhvr>
                                        <p:cTn id="21" dur="1" fill="hold">
                                          <p:stCondLst>
                                            <p:cond delay="0"/>
                                          </p:stCondLst>
                                        </p:cTn>
                                        <p:tgtEl>
                                          <p:spTgt spid="32771">
                                            <p:txEl>
                                              <p:pRg st="3" end="3"/>
                                            </p:txEl>
                                          </p:spTgt>
                                        </p:tgtEl>
                                        <p:attrNameLst>
                                          <p:attrName>style.visibility</p:attrName>
                                        </p:attrNameLst>
                                      </p:cBhvr>
                                      <p:to>
                                        <p:strVal val="visible"/>
                                      </p:to>
                                    </p:set>
                                    <p:anim calcmode="lin" valueType="num">
                                      <p:cBhvr>
                                        <p:cTn id="22" dur="3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3" dur="300" fill="hold"/>
                                        <p:tgtEl>
                                          <p:spTgt spid="3277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advAuto="100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4739451TgerZq_p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5" name="Text Box 3"/>
          <p:cNvSpPr txBox="1">
            <a:spLocks noChangeArrowheads="1"/>
          </p:cNvSpPr>
          <p:nvPr/>
        </p:nvSpPr>
        <p:spPr bwMode="auto">
          <a:xfrm>
            <a:off x="0" y="914400"/>
            <a:ext cx="9144000" cy="2289175"/>
          </a:xfrm>
          <a:prstGeom prst="rect">
            <a:avLst/>
          </a:prstGeom>
          <a:noFill/>
          <a:ln w="9525">
            <a:noFill/>
            <a:miter lim="800000"/>
            <a:headEnd/>
            <a:tailEnd/>
          </a:ln>
          <a:effectLst>
            <a:outerShdw dist="35921" dir="2700000" algn="ctr" rotWithShape="0">
              <a:srgbClr val="FFFFFF"/>
            </a:outerShdw>
          </a:effectLst>
        </p:spPr>
        <p:txBody>
          <a:bodyPr>
            <a:spAutoFit/>
          </a:bodyPr>
          <a:lstStyle/>
          <a:p>
            <a:pPr algn="ctr">
              <a:spcBef>
                <a:spcPct val="50000"/>
              </a:spcBef>
            </a:pPr>
            <a:r>
              <a:rPr lang="es-ES" sz="3600" b="1">
                <a:solidFill>
                  <a:schemeClr val="accent2"/>
                </a:solidFill>
                <a:cs typeface="Arial" charset="0"/>
              </a:rPr>
              <a:t>Quédate en silencio delante del Señor,</a:t>
            </a:r>
            <a:endParaRPr lang="es-ES" sz="3600" b="1">
              <a:solidFill>
                <a:schemeClr val="accent2"/>
              </a:solidFill>
              <a:latin typeface="Comic Sans MS" pitchFamily="66" charset="0"/>
              <a:cs typeface="Times New Roman" pitchFamily="18" charset="0"/>
            </a:endParaRPr>
          </a:p>
          <a:p>
            <a:pPr algn="ctr">
              <a:spcBef>
                <a:spcPct val="50000"/>
              </a:spcBef>
            </a:pPr>
            <a:r>
              <a:rPr lang="es-ES" sz="3600" b="1">
                <a:solidFill>
                  <a:schemeClr val="accent2"/>
                </a:solidFill>
                <a:cs typeface="Arial" charset="0"/>
              </a:rPr>
              <a:t>desaparece tú</a:t>
            </a:r>
            <a:endParaRPr lang="es-ES" sz="3600" b="1">
              <a:solidFill>
                <a:schemeClr val="accent2"/>
              </a:solidFill>
              <a:latin typeface="Comic Sans MS" pitchFamily="66" charset="0"/>
              <a:cs typeface="Times New Roman" pitchFamily="18" charset="0"/>
            </a:endParaRPr>
          </a:p>
          <a:p>
            <a:pPr algn="ctr">
              <a:spcBef>
                <a:spcPct val="50000"/>
              </a:spcBef>
            </a:pPr>
            <a:r>
              <a:rPr lang="es-ES" sz="3600" b="1">
                <a:solidFill>
                  <a:schemeClr val="accent2"/>
                </a:solidFill>
                <a:cs typeface="Arial" charset="0"/>
              </a:rPr>
              <a:t>y que sólo Él sea en ti.</a:t>
            </a:r>
            <a:r>
              <a:rPr lang="es-ES" sz="2800" b="1">
                <a:solidFill>
                  <a:schemeClr val="accent2"/>
                </a:solidFill>
                <a:latin typeface="Comic Sans MS" pitchFamily="66" charset="0"/>
                <a:cs typeface="Times New Roman" pitchFamily="18" charset="0"/>
              </a:rPr>
              <a:t> </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iterate type="wd">
                                    <p:tmPct val="10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300"/>
                                        <p:tgtEl>
                                          <p:spTgt spid="33795">
                                            <p:txEl>
                                              <p:pRg st="0" end="0"/>
                                            </p:txEl>
                                          </p:spTgt>
                                        </p:tgtEl>
                                      </p:cBhvr>
                                    </p:animEffect>
                                  </p:childTnLst>
                                  <p:subTnLst>
                                    <p:cmd type="evt" cmd="onstopaudio">
                                      <p:cBhvr>
                                        <p:cTn display="0" masterRel="sameClick">
                                          <p:stCondLst>
                                            <p:cond evt="begin" delay="0">
                                              <p:tn val="5"/>
                                            </p:cond>
                                          </p:stCondLst>
                                        </p:cTn>
                                        <p:tgtEl>
                                          <p:sldTgt/>
                                        </p:tgtEl>
                                      </p:cBhvr>
                                    </p:cmd>
                                  </p:subTnLst>
                                </p:cTn>
                              </p:par>
                            </p:childTnLst>
                          </p:cTn>
                        </p:par>
                        <p:par>
                          <p:cTn id="8" fill="hold">
                            <p:stCondLst>
                              <p:cond delay="3100"/>
                            </p:stCondLst>
                            <p:childTnLst>
                              <p:par>
                                <p:cTn id="9" presetID="22" presetClass="entr" presetSubtype="8" fill="hold" grpId="0" nodeType="afterEffect">
                                  <p:stCondLst>
                                    <p:cond delay="1000"/>
                                  </p:stCondLst>
                                  <p:iterate type="wd">
                                    <p:tmPct val="100000"/>
                                  </p:iterate>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wipe(left)">
                                      <p:cBhvr>
                                        <p:cTn id="11" dur="300"/>
                                        <p:tgtEl>
                                          <p:spTgt spid="33795">
                                            <p:txEl>
                                              <p:pRg st="1" end="1"/>
                                            </p:txEl>
                                          </p:spTgt>
                                        </p:tgtEl>
                                      </p:cBhvr>
                                    </p:animEffect>
                                  </p:childTnLst>
                                  <p:subTnLst>
                                    <p:cmd type="evt" cmd="onstopaudio">
                                      <p:cBhvr>
                                        <p:cTn display="0" masterRel="sameClick">
                                          <p:stCondLst>
                                            <p:cond evt="begin" delay="0">
                                              <p:tn val="9"/>
                                            </p:cond>
                                          </p:stCondLst>
                                        </p:cTn>
                                        <p:tgtEl>
                                          <p:sldTgt/>
                                        </p:tgtEl>
                                      </p:cBhvr>
                                    </p:cmd>
                                  </p:subTnLst>
                                </p:cTn>
                              </p:par>
                            </p:childTnLst>
                          </p:cTn>
                        </p:par>
                        <p:par>
                          <p:cTn id="12" fill="hold">
                            <p:stCondLst>
                              <p:cond delay="4700"/>
                            </p:stCondLst>
                            <p:childTnLst>
                              <p:par>
                                <p:cTn id="13" presetID="22" presetClass="entr" presetSubtype="8" fill="hold" grpId="0" nodeType="afterEffect">
                                  <p:stCondLst>
                                    <p:cond delay="1000"/>
                                  </p:stCondLst>
                                  <p:iterate type="wd">
                                    <p:tmPct val="100000"/>
                                  </p:iterate>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wipe(left)">
                                      <p:cBhvr>
                                        <p:cTn id="15" dur="300"/>
                                        <p:tgtEl>
                                          <p:spTgt spid="33795">
                                            <p:txEl>
                                              <p:pRg st="2" end="2"/>
                                            </p:txEl>
                                          </p:spTgt>
                                        </p:tgtEl>
                                      </p:cBhvr>
                                    </p:animEffect>
                                  </p:childTnLst>
                                  <p:subTnLst>
                                    <p:cmd type="evt" cmd="onstopaudio">
                                      <p:cBhvr>
                                        <p:cTn display="0" masterRel="sameClick">
                                          <p:stCondLst>
                                            <p:cond evt="begin" delay="0">
                                              <p:tn val="13"/>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advAuto="100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Ap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4819" name="Rectangle 3"/>
          <p:cNvSpPr>
            <a:spLocks noGrp="1" noChangeArrowheads="1"/>
          </p:cNvSpPr>
          <p:nvPr>
            <p:ph type="body" idx="1"/>
          </p:nvPr>
        </p:nvSpPr>
        <p:spPr>
          <a:xfrm>
            <a:off x="685800" y="3657600"/>
            <a:ext cx="7772400" cy="2438400"/>
          </a:xfrm>
          <a:noFill/>
          <a:ln/>
        </p:spPr>
        <p:txBody>
          <a:bodyPr/>
          <a:lstStyle/>
          <a:p>
            <a:pPr algn="ctr" eaLnBrk="0" hangingPunct="0">
              <a:spcBef>
                <a:spcPts val="500"/>
              </a:spcBef>
              <a:spcAft>
                <a:spcPts val="500"/>
              </a:spcAft>
              <a:buFontTx/>
              <a:buNone/>
            </a:pPr>
            <a:r>
              <a:rPr lang="es-ES" sz="3600" b="1" i="1">
                <a:solidFill>
                  <a:srgbClr val="CCFFFF"/>
                </a:solidFill>
              </a:rPr>
              <a:t>“Quédate en silencio </a:t>
            </a:r>
            <a:endParaRPr lang="es-ES_tradnl" sz="3600" b="1" i="1">
              <a:solidFill>
                <a:srgbClr val="CCFFFF"/>
              </a:solidFill>
            </a:endParaRPr>
          </a:p>
          <a:p>
            <a:pPr algn="ctr" eaLnBrk="0" hangingPunct="0">
              <a:spcBef>
                <a:spcPts val="500"/>
              </a:spcBef>
              <a:spcAft>
                <a:spcPts val="500"/>
              </a:spcAft>
              <a:buFontTx/>
              <a:buNone/>
            </a:pPr>
            <a:r>
              <a:rPr lang="es-ES" sz="3600" b="1" i="1">
                <a:solidFill>
                  <a:srgbClr val="CCFFFF"/>
                </a:solidFill>
              </a:rPr>
              <a:t>delante del Señor ..."</a:t>
            </a:r>
            <a:r>
              <a:rPr lang="es-ES" sz="3600" b="1">
                <a:solidFill>
                  <a:srgbClr val="CCFFFF"/>
                </a:solidFill>
                <a:cs typeface="Arial" charset="0"/>
              </a:rPr>
              <a:t> </a:t>
            </a:r>
            <a:endParaRPr lang="en-US" sz="3600" b="1">
              <a:solidFill>
                <a:srgbClr val="CCFFFF"/>
              </a:solidFill>
              <a:cs typeface="Arial"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3000"/>
                                  </p:stCondLst>
                                  <p:iterate type="wd">
                                    <p:tmPct val="100000"/>
                                  </p:iterate>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4819">
                                            <p:txEl>
                                              <p:pRg st="0" end="0"/>
                                            </p:txEl>
                                          </p:spTgt>
                                        </p:tgtEl>
                                        <p:attrNameLst>
                                          <p:attrName>ppt_y</p:attrName>
                                        </p:attrNameLst>
                                      </p:cBhvr>
                                      <p:tavLst>
                                        <p:tav tm="0">
                                          <p:val>
                                            <p:strVal val="1+#ppt_h/2"/>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par>
                          <p:cTn id="9" fill="hold">
                            <p:stCondLst>
                              <p:cond delay="8000"/>
                            </p:stCondLst>
                            <p:childTnLst>
                              <p:par>
                                <p:cTn id="10" presetID="7" presetClass="entr" presetSubtype="4" fill="hold" grpId="0" nodeType="afterEffect">
                                  <p:stCondLst>
                                    <p:cond delay="3000"/>
                                  </p:stCondLst>
                                  <p:iterate type="wd">
                                    <p:tmPct val="100000"/>
                                  </p:iterate>
                                  <p:childTnLst>
                                    <p:set>
                                      <p:cBhvr>
                                        <p:cTn id="11" dur="1" fill="hold">
                                          <p:stCondLst>
                                            <p:cond delay="0"/>
                                          </p:stCondLst>
                                        </p:cTn>
                                        <p:tgtEl>
                                          <p:spTgt spid="34819">
                                            <p:txEl>
                                              <p:pRg st="1" end="1"/>
                                            </p:txEl>
                                          </p:spTgt>
                                        </p:tgtEl>
                                        <p:attrNameLst>
                                          <p:attrName>style.visibility</p:attrName>
                                        </p:attrNameLst>
                                      </p:cBhvr>
                                      <p:to>
                                        <p:strVal val="visible"/>
                                      </p:to>
                                    </p:set>
                                    <p:anim calcmode="lin" valueType="num">
                                      <p:cBhvr additive="base">
                                        <p:cTn id="12"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4819">
                                            <p:txEl>
                                              <p:pRg st="1" end="1"/>
                                            </p:txEl>
                                          </p:spTgt>
                                        </p:tgtEl>
                                        <p:attrNameLst>
                                          <p:attrName>ppt_y</p:attrName>
                                        </p:attrNameLst>
                                      </p:cBhvr>
                                      <p:tavLst>
                                        <p:tav tm="0">
                                          <p:val>
                                            <p:strVal val="1+#ppt_h/2"/>
                                          </p:val>
                                        </p:tav>
                                        <p:tav tm="100000">
                                          <p:val>
                                            <p:strVal val="#ppt_y"/>
                                          </p:val>
                                        </p:tav>
                                      </p:tavLst>
                                    </p:anim>
                                  </p:childTnLst>
                                  <p:subTnLst>
                                    <p:cmd type="evt" cmd="onstopaudio">
                                      <p:cBhvr>
                                        <p:cTn display="0" masterRel="sameClick">
                                          <p:stCondLst>
                                            <p:cond evt="begin" delay="0">
                                              <p:tn val="10"/>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advAuto="300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Ap4"/>
          <p:cNvPicPr>
            <a:picLocks noGrp="1" noChangeAspect="1" noChangeArrowheads="1"/>
          </p:cNvPicPr>
          <p:nvPr>
            <p:ph type="clipArt" sz="half" idx="1"/>
          </p:nvPr>
        </p:nvPicPr>
        <p:blipFill>
          <a:blip r:embed="rId2" cstate="print"/>
          <a:srcRect/>
          <a:stretch>
            <a:fillRect/>
          </a:stretch>
        </p:blipFill>
        <p:spPr>
          <a:xfrm>
            <a:off x="0" y="0"/>
            <a:ext cx="9144000" cy="6858000"/>
          </a:xfrm>
          <a:noFill/>
          <a:ln/>
        </p:spPr>
      </p:pic>
      <p:sp>
        <p:nvSpPr>
          <p:cNvPr id="35843" name="Rectangle 3"/>
          <p:cNvSpPr>
            <a:spLocks noGrp="1" noChangeArrowheads="1"/>
          </p:cNvSpPr>
          <p:nvPr>
            <p:ph type="body" sz="half" idx="2"/>
          </p:nvPr>
        </p:nvSpPr>
        <p:spPr>
          <a:xfrm>
            <a:off x="2743200" y="5334000"/>
            <a:ext cx="6400800" cy="1219200"/>
          </a:xfrm>
          <a:noFill/>
          <a:ln/>
        </p:spPr>
        <p:txBody>
          <a:bodyPr/>
          <a:lstStyle/>
          <a:p>
            <a:pPr algn="ctr">
              <a:spcBef>
                <a:spcPct val="0"/>
              </a:spcBef>
              <a:buFontTx/>
              <a:buNone/>
            </a:pPr>
            <a:r>
              <a:rPr lang="es-ES" b="1" i="1">
                <a:solidFill>
                  <a:srgbClr val="CCFFFF"/>
                </a:solidFill>
              </a:rPr>
              <a:t>“Quédate en silencio ..."</a:t>
            </a:r>
            <a:endParaRPr lang="es-ES_tradnl" b="1" i="1">
              <a:solidFill>
                <a:srgbClr val="CCFFFF"/>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iterate type="wd">
                                    <p:tmPct val="10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300"/>
                                        <p:tgtEl>
                                          <p:spTgt spid="35843">
                                            <p:txEl>
                                              <p:pRg st="0" end="0"/>
                                            </p:txEl>
                                          </p:spTgt>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advAuto="200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ielo"/>
          <p:cNvPicPr>
            <a:picLocks noGrp="1" noChangeAspect="1" noChangeArrowheads="1"/>
          </p:cNvPicPr>
          <p:nvPr>
            <p:ph type="clipArt" sz="half" idx="1"/>
          </p:nvPr>
        </p:nvPicPr>
        <p:blipFill>
          <a:blip r:embed="rId2" cstate="print"/>
          <a:srcRect/>
          <a:stretch>
            <a:fillRect/>
          </a:stretch>
        </p:blipFill>
        <p:spPr>
          <a:xfrm>
            <a:off x="0" y="0"/>
            <a:ext cx="9144000" cy="6858000"/>
          </a:xfrm>
          <a:noFill/>
          <a:ln/>
        </p:spPr>
      </p:pic>
      <p:sp>
        <p:nvSpPr>
          <p:cNvPr id="36867" name="Rectangle 3"/>
          <p:cNvSpPr>
            <a:spLocks noChangeArrowheads="1"/>
          </p:cNvSpPr>
          <p:nvPr/>
        </p:nvSpPr>
        <p:spPr bwMode="auto">
          <a:xfrm>
            <a:off x="4953000" y="5334000"/>
            <a:ext cx="3810000" cy="1524000"/>
          </a:xfrm>
          <a:prstGeom prst="rect">
            <a:avLst/>
          </a:prstGeom>
          <a:noFill/>
          <a:ln w="9525">
            <a:noFill/>
            <a:miter lim="800000"/>
            <a:headEnd/>
            <a:tailEnd/>
          </a:ln>
          <a:effectLst/>
        </p:spPr>
        <p:txBody>
          <a:bodyPr/>
          <a:lstStyle/>
          <a:p>
            <a:pPr marL="342900" indent="-342900" algn="ctr" eaLnBrk="0" hangingPunct="0">
              <a:spcBef>
                <a:spcPts val="500"/>
              </a:spcBef>
              <a:spcAft>
                <a:spcPts val="500"/>
              </a:spcAft>
            </a:pPr>
            <a:r>
              <a:rPr lang="es-ES" sz="3200" b="1" i="1">
                <a:solidFill>
                  <a:srgbClr val="CCFFFF"/>
                </a:solidFill>
                <a:cs typeface="Times New Roman" pitchFamily="18" charset="0"/>
              </a:rPr>
              <a:t>“Quédate..."</a:t>
            </a:r>
            <a:r>
              <a:rPr lang="es-ES" sz="3200" b="1">
                <a:solidFill>
                  <a:srgbClr val="CCFFFF"/>
                </a:solidFill>
                <a:cs typeface="Arial" charset="0"/>
              </a:rPr>
              <a:t> </a:t>
            </a:r>
            <a:endParaRPr lang="en-US" sz="3200" b="1">
              <a:solidFill>
                <a:srgbClr val="CCFFFF"/>
              </a:solidFill>
              <a:cs typeface="Arial" charset="0"/>
            </a:endParaRPr>
          </a:p>
          <a:p>
            <a:pPr marL="342900" indent="-342900" algn="ctr"/>
            <a:endParaRPr lang="es-ES_tradnl" sz="4400">
              <a:solidFill>
                <a:schemeClr val="tx2"/>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Luz3"/>
          <p:cNvPicPr>
            <a:picLocks noGrp="1" noChangeAspect="1" noChangeArrowheads="1"/>
          </p:cNvPicPr>
          <p:nvPr>
            <p:ph type="clipArt" sz="half" idx="1"/>
          </p:nvPr>
        </p:nvPicPr>
        <p:blipFill>
          <a:blip r:embed="rId2" cstate="print"/>
          <a:srcRect/>
          <a:stretch>
            <a:fillRect/>
          </a:stretch>
        </p:blipFill>
        <p:spPr>
          <a:xfrm>
            <a:off x="0" y="0"/>
            <a:ext cx="9144000" cy="6858000"/>
          </a:xfrm>
          <a:noFill/>
          <a:ln/>
        </p:spPr>
      </p:pic>
      <p:sp>
        <p:nvSpPr>
          <p:cNvPr id="37891" name="Rectangle 3"/>
          <p:cNvSpPr>
            <a:spLocks noChangeArrowheads="1"/>
          </p:cNvSpPr>
          <p:nvPr/>
        </p:nvSpPr>
        <p:spPr bwMode="auto">
          <a:xfrm>
            <a:off x="990600" y="2857500"/>
            <a:ext cx="7772400" cy="1143000"/>
          </a:xfrm>
          <a:prstGeom prst="rect">
            <a:avLst/>
          </a:prstGeom>
          <a:noFill/>
          <a:ln w="9525">
            <a:noFill/>
            <a:miter lim="800000"/>
            <a:headEnd/>
            <a:tailEnd/>
          </a:ln>
          <a:effectLst/>
        </p:spPr>
        <p:txBody>
          <a:bodyPr anchor="ctr"/>
          <a:lstStyle/>
          <a:p>
            <a:pPr algn="ctr"/>
            <a:endParaRPr lang="es-CO" sz="4400">
              <a:solidFill>
                <a:schemeClr val="tx2"/>
              </a:solidFill>
              <a:latin typeface="Times New Roman" pitchFamily="18" charset="0"/>
              <a:cs typeface="Times New Roman"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randombar(horizont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s-CO"/>
          </a:p>
        </p:txBody>
      </p:sp>
      <p:sp>
        <p:nvSpPr>
          <p:cNvPr id="8195" name="Rectangle 3"/>
          <p:cNvSpPr>
            <a:spLocks noGrp="1" noChangeArrowheads="1"/>
          </p:cNvSpPr>
          <p:nvPr>
            <p:ph type="body" idx="1"/>
          </p:nvPr>
        </p:nvSpPr>
        <p:spPr>
          <a:xfrm>
            <a:off x="685800" y="908050"/>
            <a:ext cx="7772400" cy="5187950"/>
          </a:xfrm>
        </p:spPr>
        <p:txBody>
          <a:bodyPr/>
          <a:lstStyle/>
          <a:p>
            <a:r>
              <a:rPr lang="es-ES" b="1">
                <a:solidFill>
                  <a:schemeClr val="bg1"/>
                </a:solidFill>
              </a:rPr>
              <a:t>Música: Nada te turbe. Taizé</a:t>
            </a:r>
          </a:p>
          <a:p>
            <a:r>
              <a:rPr lang="es-ES" b="1">
                <a:solidFill>
                  <a:schemeClr val="bg1"/>
                </a:solidFill>
              </a:rPr>
              <a:t>Letra:</a:t>
            </a:r>
          </a:p>
          <a:p>
            <a:r>
              <a:rPr lang="es-ES" sz="2000" b="1">
                <a:solidFill>
                  <a:schemeClr val="bg1"/>
                </a:solidFill>
              </a:rPr>
              <a:t>Nada te turbe, nada te espante:</a:t>
            </a:r>
          </a:p>
          <a:p>
            <a:r>
              <a:rPr lang="es-ES" sz="2000" b="1">
                <a:solidFill>
                  <a:schemeClr val="bg1"/>
                </a:solidFill>
              </a:rPr>
              <a:t>Quien a Dios tiene nada le falta.</a:t>
            </a:r>
          </a:p>
          <a:p>
            <a:r>
              <a:rPr lang="es-ES" sz="2000" b="1">
                <a:solidFill>
                  <a:schemeClr val="bg1"/>
                </a:solidFill>
              </a:rPr>
              <a:t>Nada te turbe, nada te espante:</a:t>
            </a:r>
          </a:p>
          <a:p>
            <a:r>
              <a:rPr lang="es-ES" sz="2000" b="1">
                <a:solidFill>
                  <a:schemeClr val="bg1"/>
                </a:solidFill>
              </a:rPr>
              <a:t>Sólo Dios basta. (Se repite)</a:t>
            </a:r>
          </a:p>
          <a:p>
            <a:endParaRPr lang="es-ES" sz="2000" b="1">
              <a:solidFill>
                <a:schemeClr val="bg1"/>
              </a:solidFill>
            </a:endParaRPr>
          </a:p>
          <a:p>
            <a:r>
              <a:rPr lang="es-ES" sz="2000" b="1">
                <a:solidFill>
                  <a:schemeClr val="bg1"/>
                </a:solidFill>
              </a:rPr>
              <a:t>2ª voz</a:t>
            </a:r>
          </a:p>
          <a:p>
            <a:r>
              <a:rPr lang="es-ES" sz="2000" b="1">
                <a:solidFill>
                  <a:schemeClr val="bg1"/>
                </a:solidFill>
              </a:rPr>
              <a:t>Todo se pasa, Dios no se muda,</a:t>
            </a:r>
          </a:p>
          <a:p>
            <a:r>
              <a:rPr lang="es-ES" sz="2000" b="1">
                <a:solidFill>
                  <a:schemeClr val="bg1"/>
                </a:solidFill>
              </a:rPr>
              <a:t>La paciencia todo lo alcanza.</a:t>
            </a:r>
          </a:p>
          <a:p>
            <a:endParaRPr lang="es-ES" sz="2000" b="1">
              <a:solidFill>
                <a:schemeClr val="bg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385248" cy="5976664"/>
          </a:xfrm>
        </p:spPr>
        <p:txBody>
          <a:bodyPr>
            <a:normAutofit/>
          </a:bodyPr>
          <a:lstStyle/>
          <a:p>
            <a:pPr algn="ctr"/>
            <a:r>
              <a:rPr lang="es-CO" sz="8000" b="1" dirty="0" smtClean="0">
                <a:solidFill>
                  <a:schemeClr val="bg2">
                    <a:lumMod val="10000"/>
                  </a:schemeClr>
                </a:solidFill>
                <a:latin typeface="+mn-lt"/>
              </a:rPr>
              <a:t>  </a:t>
            </a:r>
            <a:r>
              <a:rPr lang="es-CO" sz="8000" b="1" dirty="0" smtClean="0">
                <a:solidFill>
                  <a:schemeClr val="bg2">
                    <a:lumMod val="10000"/>
                  </a:schemeClr>
                </a:solidFill>
                <a:latin typeface="+mn-lt"/>
                <a:cs typeface="Gisha" pitchFamily="34" charset="-79"/>
              </a:rPr>
              <a:t>- III –</a:t>
            </a:r>
            <a:r>
              <a:rPr lang="es-CO" sz="5400" b="1" dirty="0" smtClean="0">
                <a:solidFill>
                  <a:schemeClr val="bg2">
                    <a:lumMod val="10000"/>
                  </a:schemeClr>
                </a:solidFill>
                <a:latin typeface="+mn-lt"/>
                <a:cs typeface="Gisha" pitchFamily="34" charset="-79"/>
              </a:rPr>
              <a:t/>
            </a:r>
            <a:br>
              <a:rPr lang="es-CO" sz="5400" b="1" dirty="0" smtClean="0">
                <a:solidFill>
                  <a:schemeClr val="bg2">
                    <a:lumMod val="10000"/>
                  </a:schemeClr>
                </a:solidFill>
                <a:latin typeface="+mn-lt"/>
                <a:cs typeface="Gisha" pitchFamily="34" charset="-79"/>
              </a:rPr>
            </a:br>
            <a:r>
              <a:rPr lang="es-CO" sz="9600" b="1" dirty="0" smtClean="0">
                <a:solidFill>
                  <a:schemeClr val="bg2">
                    <a:lumMod val="10000"/>
                  </a:schemeClr>
                </a:solidFill>
                <a:latin typeface="+mn-lt"/>
                <a:cs typeface="Gisha" pitchFamily="34" charset="-79"/>
              </a:rPr>
              <a:t>ORACIÓN DE      QUIETUD</a:t>
            </a:r>
            <a:endParaRPr lang="es-CO" sz="9600" b="1" dirty="0">
              <a:solidFill>
                <a:schemeClr val="bg2">
                  <a:lumMod val="10000"/>
                </a:schemeClr>
              </a:solidFill>
              <a:latin typeface="+mn-lt"/>
              <a:cs typeface="Gisha"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Noriacristina.jpg"/>
          <p:cNvPicPr>
            <a:picLocks noChangeAspect="1"/>
          </p:cNvPicPr>
          <p:nvPr/>
        </p:nvPicPr>
        <p:blipFill>
          <a:blip r:embed="rId2" cstate="print"/>
          <a:stretch>
            <a:fillRect/>
          </a:stretch>
        </p:blipFill>
        <p:spPr>
          <a:xfrm>
            <a:off x="0" y="0"/>
            <a:ext cx="9143999" cy="6858000"/>
          </a:xfrm>
          <a:prstGeom prst="rect">
            <a:avLst/>
          </a:prstGeom>
        </p:spPr>
      </p:pic>
      <p:sp>
        <p:nvSpPr>
          <p:cNvPr id="2" name="2 Subtítulo"/>
          <p:cNvSpPr txBox="1">
            <a:spLocks/>
          </p:cNvSpPr>
          <p:nvPr/>
        </p:nvSpPr>
        <p:spPr>
          <a:xfrm>
            <a:off x="757807" y="1052736"/>
            <a:ext cx="7704856" cy="5328592"/>
          </a:xfrm>
          <a:prstGeom prst="rect">
            <a:avLst/>
          </a:prstGeom>
        </p:spPr>
        <p:txBody>
          <a:bodyPr>
            <a:noAutofit/>
          </a:bodyPr>
          <a:lstStyle/>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r>
              <a:rPr lang="es-EC" sz="7200" b="1" i="1" dirty="0" smtClean="0">
                <a:solidFill>
                  <a:schemeClr val="bg1"/>
                </a:solidFill>
                <a:effectLst>
                  <a:outerShdw blurRad="38100" dist="38100" dir="2700000" algn="tl">
                    <a:srgbClr val="000000">
                      <a:alpha val="43137"/>
                    </a:srgbClr>
                  </a:outerShdw>
                </a:effectLst>
                <a:latin typeface="Maiandra GD" pitchFamily="34" charset="0"/>
              </a:rPr>
              <a:t>QUE ES?</a:t>
            </a:r>
          </a:p>
          <a:p>
            <a:pPr algn="ctr"/>
            <a:endParaRPr lang="es-EC" sz="3200" b="1" i="1" dirty="0" smtClean="0">
              <a:solidFill>
                <a:schemeClr val="bg1"/>
              </a:solidFill>
              <a:effectLst>
                <a:outerShdw blurRad="38100" dist="38100" dir="2700000" algn="tl">
                  <a:srgbClr val="000000">
                    <a:alpha val="43137"/>
                  </a:srgbClr>
                </a:outerShdw>
              </a:effectLst>
              <a:latin typeface="Maiandra GD" pitchFamily="34" charset="0"/>
            </a:endParaRPr>
          </a:p>
          <a:p>
            <a:pPr algn="ctr"/>
            <a:r>
              <a:rPr lang="es-EC" sz="5400" b="1" i="1" u="sng" dirty="0" smtClean="0">
                <a:solidFill>
                  <a:schemeClr val="bg1"/>
                </a:solidFill>
                <a:effectLst>
                  <a:outerShdw blurRad="38100" dist="38100" dir="2700000" algn="tl">
                    <a:srgbClr val="000000">
                      <a:alpha val="43137"/>
                    </a:srgbClr>
                  </a:outerShdw>
                </a:effectLst>
                <a:latin typeface="Maiandra GD" pitchFamily="34" charset="0"/>
              </a:rPr>
              <a:t>“PRINCIPIO DE CONTEMPLACIÓN”</a:t>
            </a:r>
          </a:p>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2">
                  <a:lumMod val="50000"/>
                </a:schemeClr>
              </a:solidFill>
              <a:effectLst>
                <a:outerShdw blurRad="38100" dist="38100" dir="2700000" algn="tl">
                  <a:srgbClr val="000000">
                    <a:alpha val="43137"/>
                  </a:srgbClr>
                </a:outerShdw>
              </a:effectLst>
              <a:latin typeface="Maiandra GD" pitchFamily="34" charset="0"/>
            </a:endParaRPr>
          </a:p>
          <a:p>
            <a:pPr algn="ctr"/>
            <a:endParaRPr lang="es-EC" sz="3200" b="1" i="1" dirty="0" smtClean="0">
              <a:solidFill>
                <a:schemeClr val="bg1"/>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57200" y="332656"/>
            <a:ext cx="8229600" cy="1008112"/>
          </a:xfrm>
        </p:spPr>
        <p:txBody>
          <a:bodyPr/>
          <a:lstStyle/>
          <a:p>
            <a:pPr eaLnBrk="1" hangingPunct="1"/>
            <a:r>
              <a:rPr lang="es-ES" b="1" dirty="0" smtClean="0">
                <a:solidFill>
                  <a:schemeClr val="accent2">
                    <a:lumMod val="50000"/>
                  </a:schemeClr>
                </a:solidFill>
                <a:latin typeface="Maiandra GD" pitchFamily="34" charset="0"/>
              </a:rPr>
              <a:t>REFLEXION</a:t>
            </a:r>
          </a:p>
        </p:txBody>
      </p:sp>
      <p:sp>
        <p:nvSpPr>
          <p:cNvPr id="3" name="2 Marcador de contenido"/>
          <p:cNvSpPr>
            <a:spLocks noGrp="1"/>
          </p:cNvSpPr>
          <p:nvPr>
            <p:ph idx="1"/>
          </p:nvPr>
        </p:nvSpPr>
        <p:spPr>
          <a:xfrm>
            <a:off x="457200" y="1285875"/>
            <a:ext cx="8229600" cy="4840288"/>
          </a:xfrm>
        </p:spPr>
        <p:txBody>
          <a:bodyPr rtlCol="0">
            <a:normAutofit fontScale="70000" lnSpcReduction="20000"/>
          </a:bodyPr>
          <a:lstStyle/>
          <a:p>
            <a:pPr algn="just" eaLnBrk="1" fontAlgn="auto" hangingPunct="1">
              <a:spcAft>
                <a:spcPts val="0"/>
              </a:spcAft>
              <a:buFont typeface="Arial" pitchFamily="34" charset="0"/>
              <a:buChar char="•"/>
              <a:defRPr/>
            </a:pPr>
            <a:endParaRPr lang="es-ES" dirty="0" smtClean="0"/>
          </a:p>
          <a:p>
            <a:pPr algn="just" eaLnBrk="1" fontAlgn="auto" hangingPunct="1">
              <a:spcAft>
                <a:spcPts val="0"/>
              </a:spcAft>
              <a:buFont typeface="Arial" pitchFamily="34" charset="0"/>
              <a:buChar char="•"/>
              <a:defRPr/>
            </a:pPr>
            <a:r>
              <a:rPr lang="es-ES" b="1" i="1" dirty="0" smtClean="0">
                <a:latin typeface="Maiandra GD" pitchFamily="34" charset="0"/>
              </a:rPr>
              <a:t>“El mayor obstáculo que nos separa de Dios es la idea de que estamos separados de Él. Si logramos deshacernos de esa sensación, se reducirán enormemente todas las dificultades. No estamos convencidos de que en todo momento estamos con Dios y de que Él, forma parte de toda realidad. En el momento presente, todo objeto que vemos, y nuestra naturaleza más íntima, todo tiene sus raíces en Él.” </a:t>
            </a:r>
          </a:p>
          <a:p>
            <a:pPr algn="just" eaLnBrk="1" fontAlgn="auto" hangingPunct="1">
              <a:spcAft>
                <a:spcPts val="0"/>
              </a:spcAft>
              <a:buFont typeface="Arial" pitchFamily="34" charset="0"/>
              <a:buChar char="•"/>
              <a:defRPr/>
            </a:pPr>
            <a:r>
              <a:rPr lang="es-ES" b="1" i="1" dirty="0" smtClean="0">
                <a:latin typeface="Maiandra GD" pitchFamily="34" charset="0"/>
              </a:rPr>
              <a:t>“Pero vacilamos en creer esto hasta que, por propia experiencia, adquirimos la confianza para creerlo, lo que requiere un desarrollo gradual de la intimidad con Dios.  DIOS CONTINUAMENTE NOS HABLA, TANTO POR MEDIO DE OTRAS PERSONAS, COMO DESDE NUESTRO PROPIO INTERIOR.”</a:t>
            </a:r>
          </a:p>
          <a:p>
            <a:pPr algn="just" eaLnBrk="1" fontAlgn="auto" hangingPunct="1">
              <a:spcAft>
                <a:spcPts val="0"/>
              </a:spcAft>
              <a:buFont typeface="Arial" pitchFamily="34" charset="0"/>
              <a:buChar char="•"/>
              <a:defRPr/>
            </a:pPr>
            <a:r>
              <a:rPr lang="es-ES" sz="2600" b="1" i="1" dirty="0" smtClean="0">
                <a:latin typeface="Maiandra GD" pitchFamily="34" charset="0"/>
              </a:rPr>
              <a:t>                               MENTE ABIERTA, CORAZÒN ABIERTO.</a:t>
            </a:r>
            <a:endParaRPr lang="es-ES" sz="2600" b="1" i="1" dirty="0">
              <a:latin typeface="Maiandra GD" pitchFamily="34"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Butterfly.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323528" y="404664"/>
            <a:ext cx="8208912" cy="5472608"/>
          </a:xfrm>
          <a:prstGeom prst="rect">
            <a:avLst/>
          </a:prstGeom>
        </p:spPr>
        <p:txBody>
          <a:bodyPr>
            <a:noAutofit/>
          </a:bodyPr>
          <a:lstStyle/>
          <a:p>
            <a:pPr algn="ctr"/>
            <a:endParaRPr lang="es-EC" sz="2400" b="1" i="1" dirty="0" smtClean="0">
              <a:solidFill>
                <a:schemeClr val="bg1"/>
              </a:solidFill>
              <a:effectLst>
                <a:outerShdw blurRad="38100" dist="38100" dir="2700000" algn="tl">
                  <a:srgbClr val="000000">
                    <a:alpha val="43137"/>
                  </a:srgbClr>
                </a:outerShdw>
              </a:effectLst>
              <a:latin typeface="Maiandra GD" pitchFamily="34" charset="0"/>
            </a:endParaRPr>
          </a:p>
          <a:p>
            <a:pPr lvl="0" algn="ctr"/>
            <a:r>
              <a:rPr lang="es-CO" sz="6000" b="1" dirty="0" smtClean="0">
                <a:latin typeface="Maiandra GD" pitchFamily="34" charset="0"/>
              </a:rPr>
              <a:t>a) </a:t>
            </a:r>
            <a:r>
              <a:rPr lang="es-CO" sz="4800" b="1" dirty="0" smtClean="0">
                <a:latin typeface="Maiandra GD" pitchFamily="34" charset="0"/>
              </a:rPr>
              <a:t>PLANO TEOLOGAL</a:t>
            </a:r>
          </a:p>
          <a:p>
            <a:pPr lvl="0" algn="ctr"/>
            <a:endParaRPr lang="es-CO" sz="5400" b="1" dirty="0" smtClean="0">
              <a:latin typeface="Maiandra GD" pitchFamily="34" charset="0"/>
            </a:endParaRPr>
          </a:p>
          <a:p>
            <a:pPr lvl="0" algn="ctr"/>
            <a:r>
              <a:rPr lang="es-CO" sz="3600" b="1" dirty="0" smtClean="0">
                <a:solidFill>
                  <a:schemeClr val="bg1"/>
                </a:solidFill>
                <a:latin typeface="Maiandra GD" pitchFamily="34" charset="0"/>
              </a:rPr>
              <a:t>“Es un ponerse el alma en paz o poner la el Señor con su presencia… Entiende el alma, por una manera muy fuera de entender con los sentidos exteriores, que está ya junto cabe su Dios… (C. 31, 2). </a:t>
            </a:r>
            <a:endParaRPr lang="es-EC" sz="3600" b="1" dirty="0" smtClean="0">
              <a:solidFill>
                <a:schemeClr val="bg1"/>
              </a:solidFill>
              <a:latin typeface="Maiandra GD" pitchFamily="34" charset="0"/>
            </a:endParaRPr>
          </a:p>
          <a:p>
            <a:pPr algn="ctr"/>
            <a:endParaRPr lang="es-EC" sz="2400" b="1" dirty="0" smtClean="0">
              <a:solidFill>
                <a:schemeClr val="bg1"/>
              </a:solidFill>
              <a:latin typeface="Maiandra GD"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vertical)">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ruz.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251520" y="188640"/>
            <a:ext cx="8712968" cy="6336704"/>
          </a:xfrm>
          <a:prstGeom prst="rect">
            <a:avLst/>
          </a:prstGeom>
        </p:spPr>
        <p:txBody>
          <a:bodyPr>
            <a:noAutofit/>
          </a:bodyPr>
          <a:lstStyle/>
          <a:p>
            <a:pPr algn="ctr"/>
            <a:endParaRPr lang="es-EC" sz="3200" b="1" i="1" dirty="0" smtClean="0">
              <a:solidFill>
                <a:schemeClr val="bg1">
                  <a:lumMod val="95000"/>
                </a:schemeClr>
              </a:solidFill>
              <a:effectLst>
                <a:outerShdw blurRad="38100" dist="38100" dir="2700000" algn="tl">
                  <a:srgbClr val="000000">
                    <a:alpha val="43137"/>
                  </a:srgbClr>
                </a:outerShdw>
              </a:effectLst>
              <a:latin typeface="Maiandra GD" pitchFamily="34" charset="0"/>
            </a:endParaRPr>
          </a:p>
          <a:p>
            <a:pPr algn="ctr"/>
            <a:r>
              <a:rPr lang="es-EC" sz="5400" b="1" dirty="0" smtClean="0">
                <a:solidFill>
                  <a:srgbClr val="FF0000"/>
                </a:solidFill>
                <a:latin typeface="+mj-lt"/>
                <a:cs typeface="Levenim MT" pitchFamily="2" charset="-79"/>
              </a:rPr>
              <a:t>b) PLANO  SICOLÓGICO</a:t>
            </a:r>
          </a:p>
          <a:p>
            <a:pPr algn="ctr"/>
            <a:endParaRPr lang="es-EC" sz="3200" b="1" dirty="0" smtClean="0">
              <a:solidFill>
                <a:srgbClr val="FF0000"/>
              </a:solidFill>
              <a:latin typeface="+mj-lt"/>
              <a:cs typeface="Levenim MT" pitchFamily="2" charset="-79"/>
            </a:endParaRPr>
          </a:p>
          <a:p>
            <a:pPr algn="ctr"/>
            <a:endParaRPr lang="es-EC" sz="3200" b="1" dirty="0" smtClean="0">
              <a:solidFill>
                <a:srgbClr val="FF0000"/>
              </a:solidFill>
              <a:latin typeface="+mj-lt"/>
              <a:cs typeface="Levenim MT" pitchFamily="2" charset="-79"/>
            </a:endParaRPr>
          </a:p>
          <a:p>
            <a:pPr algn="ctr"/>
            <a:r>
              <a:rPr lang="es-EC" sz="3200" b="1" dirty="0" smtClean="0">
                <a:solidFill>
                  <a:srgbClr val="FF0000"/>
                </a:solidFill>
                <a:latin typeface="+mj-lt"/>
                <a:cs typeface="Levenim MT" pitchFamily="2" charset="-79"/>
              </a:rPr>
              <a:t>“Todas las potencias se sosiegan” (C 31,2)</a:t>
            </a:r>
          </a:p>
          <a:p>
            <a:pPr algn="ctr"/>
            <a:endParaRPr lang="es-EC" sz="3200" b="1" dirty="0" smtClean="0">
              <a:solidFill>
                <a:srgbClr val="FF0000"/>
              </a:solidFill>
              <a:latin typeface="+mj-lt"/>
              <a:cs typeface="Levenim MT" pitchFamily="2" charset="-79"/>
            </a:endParaRPr>
          </a:p>
          <a:p>
            <a:pPr algn="ctr"/>
            <a:r>
              <a:rPr lang="es-EC" sz="3200" b="1" dirty="0" smtClean="0">
                <a:solidFill>
                  <a:srgbClr val="FF0000"/>
                </a:solidFill>
                <a:latin typeface="+mj-lt"/>
                <a:cs typeface="Levenim MT" pitchFamily="2" charset="-79"/>
              </a:rPr>
              <a:t>“Contenta de verse cabe la fuente, que aún sin beber está ya harta… Siéntese grandísimo deleite en el cuerpo y grande satisfacción en el alma (C 31, 3)</a:t>
            </a:r>
            <a:endParaRPr kumimoji="0" lang="es-MX" sz="3200" b="1" u="none" strike="noStrike" kern="1200" cap="none" spc="0" normalizeH="0" baseline="0" noProof="0" dirty="0">
              <a:ln>
                <a:noFill/>
              </a:ln>
              <a:solidFill>
                <a:srgbClr val="FF0000"/>
              </a:solidFill>
              <a:uLnTx/>
              <a:uFillTx/>
              <a:latin typeface="+mj-lt"/>
              <a:cs typeface="Levenim MT" pitchFamily="2" charset="-79"/>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Horizontal)">
                                      <p:cBhvr>
                                        <p:cTn id="7" dur="3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outHorizontal)">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ock.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755576" y="620688"/>
            <a:ext cx="7704856" cy="5544616"/>
          </a:xfrm>
          <a:prstGeom prst="rect">
            <a:avLst/>
          </a:prstGeom>
        </p:spPr>
        <p:txBody>
          <a:bodyPr>
            <a:noAutofit/>
          </a:bodyPr>
          <a:lstStyle/>
          <a:p>
            <a:pPr algn="ctr"/>
            <a:r>
              <a:rPr lang="es-EC" sz="4000" b="1" i="1" dirty="0" smtClean="0">
                <a:solidFill>
                  <a:schemeClr val="bg1"/>
                </a:solidFill>
                <a:latin typeface="Maiandra GD" pitchFamily="34" charset="0"/>
              </a:rPr>
              <a:t>c) PLANO  EXISTENCIAL</a:t>
            </a:r>
          </a:p>
          <a:p>
            <a:pPr algn="ctr"/>
            <a:endParaRPr lang="es-EC" sz="4000" b="1" i="1" dirty="0" smtClean="0">
              <a:solidFill>
                <a:schemeClr val="tx1">
                  <a:lumMod val="95000"/>
                  <a:lumOff val="5000"/>
                </a:schemeClr>
              </a:solidFill>
              <a:latin typeface="Maiandra GD" pitchFamily="34" charset="0"/>
            </a:endParaRPr>
          </a:p>
          <a:p>
            <a:pPr lvl="0" algn="ctr"/>
            <a:r>
              <a:rPr lang="es-CO" sz="3200" b="1" i="1" dirty="0" smtClean="0">
                <a:solidFill>
                  <a:schemeClr val="bg1"/>
                </a:solidFill>
                <a:latin typeface="Maiandra GD" pitchFamily="34" charset="0"/>
              </a:rPr>
              <a:t>“Esta oración es un contento quieto y grande de la voluntad, sin saberse determinar de qué es señaladamente, aunque bien se determina que es diferentísimo de los contentos de acá y que no bastaría señorear el mundo con todos los contentos de él, para sentir en sí el alma aquella satisfacción que es en lo interior de la voluntad… </a:t>
            </a:r>
            <a:r>
              <a:rPr lang="es-CO" sz="3200" b="1" i="1" dirty="0" smtClean="0">
                <a:solidFill>
                  <a:schemeClr val="tx1">
                    <a:lumMod val="95000"/>
                    <a:lumOff val="5000"/>
                  </a:schemeClr>
                </a:solidFill>
                <a:latin typeface="Maiandra GD" pitchFamily="34" charset="0"/>
              </a:rPr>
              <a:t>(C. 31, 10).</a:t>
            </a:r>
            <a:endParaRPr lang="es-CO" sz="3200" b="1" dirty="0" smtClean="0">
              <a:solidFill>
                <a:schemeClr val="tx1">
                  <a:lumMod val="95000"/>
                  <a:lumOff val="5000"/>
                </a:schemeClr>
              </a:solidFill>
              <a:latin typeface="Maiandra GD" pitchFamily="34" charset="0"/>
            </a:endParaRPr>
          </a:p>
          <a:p>
            <a:pPr algn="ctr"/>
            <a:endParaRPr lang="es-EC" sz="4000" b="1" i="1" dirty="0" smtClean="0">
              <a:solidFill>
                <a:schemeClr val="tx1">
                  <a:lumMod val="95000"/>
                  <a:lumOff val="5000"/>
                </a:schemeClr>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2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496944" cy="6408712"/>
          </a:xfrm>
        </p:spPr>
        <p:txBody>
          <a:bodyPr>
            <a:normAutofit/>
          </a:bodyPr>
          <a:lstStyle/>
          <a:p>
            <a:r>
              <a:rPr lang="es-CO" sz="8000" b="1" dirty="0" smtClean="0">
                <a:effectLst>
                  <a:outerShdw blurRad="38100" dist="38100" dir="2700000" algn="tl">
                    <a:srgbClr val="000000">
                      <a:alpha val="43137"/>
                    </a:srgbClr>
                  </a:outerShdw>
                </a:effectLst>
                <a:latin typeface="Bodoni MT Black" pitchFamily="18" charset="0"/>
              </a:rPr>
              <a:t>- IV -</a:t>
            </a:r>
            <a:br>
              <a:rPr lang="es-CO" sz="8000" b="1" dirty="0" smtClean="0">
                <a:effectLst>
                  <a:outerShdw blurRad="38100" dist="38100" dir="2700000" algn="tl">
                    <a:srgbClr val="000000">
                      <a:alpha val="43137"/>
                    </a:srgbClr>
                  </a:outerShdw>
                </a:effectLst>
                <a:latin typeface="Bodoni MT Black" pitchFamily="18" charset="0"/>
              </a:rPr>
            </a:br>
            <a:r>
              <a:rPr lang="es-CO" sz="8000" b="1" dirty="0" smtClean="0">
                <a:effectLst>
                  <a:outerShdw blurRad="38100" dist="38100" dir="2700000" algn="tl">
                    <a:srgbClr val="000000">
                      <a:alpha val="43137"/>
                    </a:srgbClr>
                  </a:outerShdw>
                </a:effectLst>
                <a:latin typeface="Bodoni MT Black" pitchFamily="18" charset="0"/>
              </a:rPr>
              <a:t>ORACIÓN </a:t>
            </a:r>
            <a:br>
              <a:rPr lang="es-CO" sz="8000" b="1" dirty="0" smtClean="0">
                <a:effectLst>
                  <a:outerShdw blurRad="38100" dist="38100" dir="2700000" algn="tl">
                    <a:srgbClr val="000000">
                      <a:alpha val="43137"/>
                    </a:srgbClr>
                  </a:outerShdw>
                </a:effectLst>
                <a:latin typeface="Bodoni MT Black" pitchFamily="18" charset="0"/>
              </a:rPr>
            </a:br>
            <a:r>
              <a:rPr lang="es-CO" sz="8000" b="1" dirty="0" smtClean="0">
                <a:effectLst>
                  <a:outerShdw blurRad="38100" dist="38100" dir="2700000" algn="tl">
                    <a:srgbClr val="000000">
                      <a:alpha val="43137"/>
                    </a:srgbClr>
                  </a:outerShdw>
                </a:effectLst>
                <a:latin typeface="Bodoni MT Black" pitchFamily="18" charset="0"/>
              </a:rPr>
              <a:t>DE </a:t>
            </a:r>
            <a:br>
              <a:rPr lang="es-CO" sz="8000" b="1" dirty="0" smtClean="0">
                <a:effectLst>
                  <a:outerShdw blurRad="38100" dist="38100" dir="2700000" algn="tl">
                    <a:srgbClr val="000000">
                      <a:alpha val="43137"/>
                    </a:srgbClr>
                  </a:outerShdw>
                </a:effectLst>
                <a:latin typeface="Bodoni MT Black" pitchFamily="18" charset="0"/>
              </a:rPr>
            </a:br>
            <a:r>
              <a:rPr lang="es-CO" sz="8000" b="1" dirty="0" smtClean="0">
                <a:effectLst>
                  <a:outerShdw blurRad="38100" dist="38100" dir="2700000" algn="tl">
                    <a:srgbClr val="000000">
                      <a:alpha val="43137"/>
                    </a:srgbClr>
                  </a:outerShdw>
                </a:effectLst>
                <a:latin typeface="Bodoni MT Black" pitchFamily="18" charset="0"/>
              </a:rPr>
              <a:t>UNIÓN</a:t>
            </a:r>
            <a:endParaRPr lang="es-CO" sz="8000" b="1" dirty="0">
              <a:effectLst>
                <a:outerShdw blurRad="38100" dist="38100" dir="2700000" algn="tl">
                  <a:srgbClr val="000000">
                    <a:alpha val="43137"/>
                  </a:srgbClr>
                </a:outerShdw>
              </a:effectLst>
              <a:latin typeface="Bodoni MT Black"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reek.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0" y="0"/>
            <a:ext cx="8496944" cy="6336704"/>
          </a:xfrm>
          <a:prstGeom prst="rect">
            <a:avLst/>
          </a:prstGeom>
        </p:spPr>
        <p:txBody>
          <a:bodyPr>
            <a:noAutofit/>
          </a:bodyPr>
          <a:lstStyle/>
          <a:p>
            <a:pPr algn="ctr"/>
            <a:r>
              <a:rPr lang="es-EC" sz="4400" b="1" i="1" dirty="0" smtClean="0">
                <a:solidFill>
                  <a:srgbClr val="FFFF00"/>
                </a:solidFill>
                <a:effectLst>
                  <a:outerShdw blurRad="38100" dist="38100" dir="2700000" algn="tl">
                    <a:srgbClr val="000000">
                      <a:alpha val="43137"/>
                    </a:srgbClr>
                  </a:outerShdw>
                </a:effectLst>
                <a:latin typeface="Maiandra GD" pitchFamily="34" charset="0"/>
              </a:rPr>
              <a:t>A) COMO ENTIENDE TERESA: </a:t>
            </a:r>
          </a:p>
          <a:p>
            <a:pPr algn="ctr"/>
            <a:r>
              <a:rPr lang="es-EC" sz="4400" b="1" i="1" dirty="0" smtClean="0">
                <a:solidFill>
                  <a:srgbClr val="FFFF00"/>
                </a:solidFill>
                <a:effectLst>
                  <a:outerShdw blurRad="38100" dist="38100" dir="2700000" algn="tl">
                    <a:srgbClr val="000000">
                      <a:alpha val="43137"/>
                    </a:srgbClr>
                  </a:outerShdw>
                </a:effectLst>
                <a:latin typeface="Maiandra GD" pitchFamily="34" charset="0"/>
              </a:rPr>
              <a:t>“HÁGASE TU VOLUNTAD”?</a:t>
            </a:r>
          </a:p>
          <a:p>
            <a:pPr algn="ctr"/>
            <a:r>
              <a:rPr lang="es-EC" sz="3200" b="1" i="1" dirty="0" smtClean="0">
                <a:solidFill>
                  <a:srgbClr val="FFFF00"/>
                </a:solidFill>
                <a:effectLst>
                  <a:outerShdw blurRad="38100" dist="38100" dir="2700000" algn="tl">
                    <a:srgbClr val="000000">
                      <a:alpha val="43137"/>
                    </a:srgbClr>
                  </a:outerShdw>
                </a:effectLst>
                <a:latin typeface="Maiandra GD" pitchFamily="34" charset="0"/>
              </a:rPr>
              <a:t>.</a:t>
            </a:r>
          </a:p>
          <a:p>
            <a:r>
              <a:rPr lang="es-EC" sz="3200" b="1" i="1" dirty="0" smtClean="0">
                <a:solidFill>
                  <a:srgbClr val="FFFF00"/>
                </a:solidFill>
                <a:effectLst>
                  <a:outerShdw blurRad="38100" dist="38100" dir="2700000" algn="tl">
                    <a:srgbClr val="000000">
                      <a:alpha val="43137"/>
                    </a:srgbClr>
                  </a:outerShdw>
                </a:effectLst>
                <a:latin typeface="Maiandra GD" pitchFamily="34" charset="0"/>
              </a:rPr>
              <a:t>  Ella se plantea dos preguntas: </a:t>
            </a:r>
          </a:p>
          <a:p>
            <a:endParaRPr lang="es-EC" sz="3200" b="1" i="1" dirty="0" smtClean="0">
              <a:solidFill>
                <a:srgbClr val="FFFF00"/>
              </a:solidFill>
              <a:effectLst>
                <a:outerShdw blurRad="38100" dist="38100" dir="2700000" algn="tl">
                  <a:srgbClr val="000000">
                    <a:alpha val="43137"/>
                  </a:srgbClr>
                </a:outerShdw>
              </a:effectLst>
              <a:latin typeface="Maiandra GD" pitchFamily="34" charset="0"/>
            </a:endParaRPr>
          </a:p>
          <a:p>
            <a:r>
              <a:rPr lang="es-EC" sz="3200" b="1" i="1" dirty="0" smtClean="0">
                <a:solidFill>
                  <a:srgbClr val="FFFF00"/>
                </a:solidFill>
                <a:effectLst>
                  <a:outerShdw blurRad="38100" dist="38100" dir="2700000" algn="tl">
                    <a:srgbClr val="000000">
                      <a:alpha val="43137"/>
                    </a:srgbClr>
                  </a:outerShdw>
                </a:effectLst>
                <a:latin typeface="Maiandra GD" pitchFamily="34" charset="0"/>
              </a:rPr>
              <a:t>  </a:t>
            </a:r>
            <a:r>
              <a:rPr lang="es-CO" sz="3200" b="1" i="1" dirty="0" smtClean="0">
                <a:solidFill>
                  <a:srgbClr val="FFFF00"/>
                </a:solidFill>
                <a:effectLst>
                  <a:outerShdw blurRad="38100" dist="38100" dir="2700000" algn="tl">
                    <a:srgbClr val="000000">
                      <a:alpha val="43137"/>
                    </a:srgbClr>
                  </a:outerShdw>
                </a:effectLst>
                <a:latin typeface="Maiandra GD" pitchFamily="34" charset="0"/>
              </a:rPr>
              <a:t>Si no nos da su reino, cómo podremos santificar su nombre?,</a:t>
            </a:r>
          </a:p>
          <a:p>
            <a:endParaRPr lang="es-CO" sz="3200" b="1" i="1" dirty="0" smtClean="0">
              <a:solidFill>
                <a:srgbClr val="FFFF00"/>
              </a:solidFill>
              <a:effectLst>
                <a:outerShdw blurRad="38100" dist="38100" dir="2700000" algn="tl">
                  <a:srgbClr val="000000">
                    <a:alpha val="43137"/>
                  </a:srgbClr>
                </a:outerShdw>
              </a:effectLst>
              <a:latin typeface="Maiandra GD" pitchFamily="34" charset="0"/>
            </a:endParaRPr>
          </a:p>
          <a:p>
            <a:pPr lvl="0"/>
            <a:r>
              <a:rPr lang="es-CO" sz="3200" b="1" i="1" dirty="0" smtClean="0">
                <a:solidFill>
                  <a:srgbClr val="FFFF00"/>
                </a:solidFill>
                <a:effectLst>
                  <a:outerShdw blurRad="38100" dist="38100" dir="2700000" algn="tl">
                    <a:srgbClr val="000000">
                      <a:alpha val="43137"/>
                    </a:srgbClr>
                  </a:outerShdw>
                </a:effectLst>
                <a:latin typeface="Maiandra GD" pitchFamily="34" charset="0"/>
              </a:rPr>
              <a:t>  Si no nos da por anticipado su reino, cómo seremos capaces de darle nuestra voluntad.?</a:t>
            </a:r>
          </a:p>
          <a:p>
            <a:endParaRPr lang="es-EC" sz="2200" b="1" i="1" dirty="0" smtClean="0">
              <a:solidFill>
                <a:schemeClr val="bg2">
                  <a:lumMod val="75000"/>
                </a:schemeClr>
              </a:solidFill>
              <a:effectLst>
                <a:outerShdw blurRad="38100" dist="38100" dir="2700000" algn="tl">
                  <a:srgbClr val="000000">
                    <a:alpha val="43137"/>
                  </a:srgbClr>
                </a:outerShdw>
              </a:effectLst>
              <a:latin typeface="Maiandra GD" pitchFamily="34" charset="0"/>
            </a:endParaRPr>
          </a:p>
          <a:p>
            <a:pPr algn="ctr"/>
            <a:endParaRPr lang="es-EC" sz="2200" b="1" i="1" dirty="0" smtClean="0">
              <a:solidFill>
                <a:schemeClr val="bg2">
                  <a:lumMod val="75000"/>
                </a:schemeClr>
              </a:solidFill>
              <a:effectLst>
                <a:outerShdw blurRad="38100" dist="38100" dir="2700000" algn="tl">
                  <a:srgbClr val="000000">
                    <a:alpha val="43137"/>
                  </a:srgbClr>
                </a:outerShdw>
              </a:effectLst>
              <a:latin typeface="Maiandra GD" pitchFamily="34" charset="0"/>
            </a:endParaRPr>
          </a:p>
          <a:p>
            <a:pPr algn="ctr"/>
            <a:endParaRPr lang="es-EC" sz="2200" b="1" i="1" dirty="0" smtClean="0">
              <a:solidFill>
                <a:schemeClr val="bg2">
                  <a:lumMod val="75000"/>
                </a:schemeClr>
              </a:solidFill>
              <a:effectLst>
                <a:outerShdw blurRad="38100" dist="38100" dir="2700000" algn="tl">
                  <a:srgbClr val="000000">
                    <a:alpha val="43137"/>
                  </a:srgbClr>
                </a:outerShdw>
              </a:effectLst>
              <a:latin typeface="Maiandra GD" pitchFamily="34" charset="0"/>
            </a:endParaRPr>
          </a:p>
          <a:p>
            <a:pPr algn="ctr"/>
            <a:endParaRPr lang="es-EC" sz="2200" b="1" i="1" dirty="0" smtClean="0">
              <a:solidFill>
                <a:schemeClr val="bg2">
                  <a:lumMod val="75000"/>
                </a:schemeClr>
              </a:solidFill>
              <a:effectLst>
                <a:outerShdw blurRad="38100" dist="38100" dir="2700000" algn="tl">
                  <a:srgbClr val="000000">
                    <a:alpha val="43137"/>
                  </a:srgbClr>
                </a:outerShdw>
              </a:effectLst>
              <a:latin typeface="Maiandra GD" pitchFamily="34" charset="0"/>
            </a:endParaRPr>
          </a:p>
          <a:p>
            <a:pPr algn="ctr"/>
            <a:endParaRPr lang="es-EC" sz="2200" b="1" i="1" dirty="0" smtClean="0">
              <a:solidFill>
                <a:schemeClr val="bg2">
                  <a:lumMod val="75000"/>
                </a:schemeClr>
              </a:solidFill>
              <a:effectLst>
                <a:outerShdw blurRad="38100" dist="38100" dir="2700000" algn="tl">
                  <a:srgbClr val="000000">
                    <a:alpha val="43137"/>
                  </a:srgbClr>
                </a:outerShdw>
              </a:effectLst>
              <a:latin typeface="Maiandra GD" pitchFamily="34" charset="0"/>
            </a:endParaRPr>
          </a:p>
          <a:p>
            <a:pPr algn="ctr"/>
            <a:endParaRPr lang="es-EC" sz="2200" b="1" i="1" dirty="0" smtClean="0">
              <a:solidFill>
                <a:schemeClr val="bg2">
                  <a:lumMod val="75000"/>
                </a:schemeClr>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20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wipe(right)">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alf Dome at Sunset.jpg"/>
          <p:cNvPicPr>
            <a:picLocks noChangeAspect="1"/>
          </p:cNvPicPr>
          <p:nvPr/>
        </p:nvPicPr>
        <p:blipFill>
          <a:blip r:embed="rId2" cstate="print"/>
          <a:stretch>
            <a:fillRect/>
          </a:stretch>
        </p:blipFill>
        <p:spPr>
          <a:xfrm>
            <a:off x="0" y="0"/>
            <a:ext cx="9144000" cy="6858000"/>
          </a:xfrm>
          <a:prstGeom prst="rect">
            <a:avLst/>
          </a:prstGeom>
        </p:spPr>
      </p:pic>
      <p:sp>
        <p:nvSpPr>
          <p:cNvPr id="2" name="2 Subtítulo"/>
          <p:cNvSpPr txBox="1">
            <a:spLocks/>
          </p:cNvSpPr>
          <p:nvPr/>
        </p:nvSpPr>
        <p:spPr>
          <a:xfrm>
            <a:off x="395536" y="188640"/>
            <a:ext cx="8568952" cy="6480720"/>
          </a:xfrm>
          <a:prstGeom prst="rect">
            <a:avLst/>
          </a:prstGeom>
        </p:spPr>
        <p:txBody>
          <a:bodyPr>
            <a:noAutofit/>
          </a:bodyPr>
          <a:lstStyle/>
          <a:p>
            <a:pPr algn="ctr"/>
            <a:r>
              <a:rPr lang="es-EC" sz="3600" b="1" i="1" dirty="0" smtClean="0">
                <a:solidFill>
                  <a:srgbClr val="FFFF00"/>
                </a:solidFill>
                <a:latin typeface="Arial" pitchFamily="34" charset="0"/>
                <a:cs typeface="Arial" pitchFamily="34" charset="0"/>
              </a:rPr>
              <a:t>B) Decimos: “Hágase” acompañados por el Maestro.</a:t>
            </a:r>
          </a:p>
          <a:p>
            <a:pPr lvl="0" algn="ctr"/>
            <a:endParaRPr lang="es-CO" sz="3000" b="1" i="1" dirty="0" smtClean="0">
              <a:solidFill>
                <a:srgbClr val="FFFF00"/>
              </a:solidFill>
              <a:latin typeface="Arial" pitchFamily="34" charset="0"/>
              <a:cs typeface="Arial" pitchFamily="34" charset="0"/>
            </a:endParaRPr>
          </a:p>
          <a:p>
            <a:pPr lvl="0" algn="ctr"/>
            <a:r>
              <a:rPr lang="es-CO" sz="2800" b="1" i="1" dirty="0" smtClean="0">
                <a:solidFill>
                  <a:srgbClr val="FFFF00"/>
                </a:solidFill>
                <a:latin typeface="Arial" pitchFamily="34" charset="0"/>
                <a:cs typeface="Arial" pitchFamily="34" charset="0"/>
              </a:rPr>
              <a:t>“Bien hicisteis, nuestro buen Maestro, en pedir la petición pasada para que podamos cumplir lo que dais por  nosotros… Mas haciendo vuestro Padre lo que Vos le pedís de darnos acá su reino, yo sé que os sacaremos verdadero en dar lo que dais por nosotros: porque hecha la tierra cielo, será posible hacer en mí vuestra voluntad. Mas sin esto, y en tierra ruin como la mía y tan sin fruto, yo no sé, Señor, cómo sería posible” (C. 32, 2). </a:t>
            </a:r>
          </a:p>
          <a:p>
            <a:pPr algn="ctr"/>
            <a:endParaRPr lang="es-EC" sz="2400" b="1" i="1" dirty="0" smtClean="0">
              <a:solidFill>
                <a:schemeClr val="bg2"/>
              </a:solidFill>
              <a:effectLst>
                <a:outerShdw blurRad="38100" dist="38100" dir="2700000" algn="tl">
                  <a:srgbClr val="000000">
                    <a:alpha val="43137"/>
                  </a:srgbClr>
                </a:outerShdw>
              </a:effectLst>
              <a:latin typeface="Maiandra GD" pitchFamily="34" charset="0"/>
            </a:endParaRPr>
          </a:p>
          <a:p>
            <a:pPr algn="ctr"/>
            <a:endParaRPr lang="es-EC" sz="2400" b="1" i="1" dirty="0" smtClean="0">
              <a:solidFill>
                <a:schemeClr val="bg2"/>
              </a:solidFill>
              <a:effectLst>
                <a:outerShdw blurRad="38100" dist="38100" dir="2700000" algn="tl">
                  <a:srgbClr val="000000">
                    <a:alpha val="43137"/>
                  </a:srgbClr>
                </a:outerShdw>
              </a:effectLst>
              <a:latin typeface="Maiandra GD" pitchFamily="34" charset="0"/>
            </a:endParaRPr>
          </a:p>
          <a:p>
            <a:pPr algn="ctr"/>
            <a:endParaRPr lang="es-EC" sz="2400" b="1" i="1" dirty="0" smtClean="0">
              <a:solidFill>
                <a:schemeClr val="bg2"/>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Yosemite Valley.jpg"/>
          <p:cNvPicPr>
            <a:picLocks noChangeAspect="1"/>
          </p:cNvPicPr>
          <p:nvPr/>
        </p:nvPicPr>
        <p:blipFill>
          <a:blip r:embed="rId2" cstate="print"/>
          <a:stretch>
            <a:fillRect/>
          </a:stretch>
        </p:blipFill>
        <p:spPr>
          <a:xfrm>
            <a:off x="0" y="0"/>
            <a:ext cx="9395520" cy="6858000"/>
          </a:xfrm>
          <a:prstGeom prst="rect">
            <a:avLst/>
          </a:prstGeom>
        </p:spPr>
      </p:pic>
      <p:sp>
        <p:nvSpPr>
          <p:cNvPr id="3" name="2 CuadroTexto"/>
          <p:cNvSpPr txBox="1"/>
          <p:nvPr/>
        </p:nvSpPr>
        <p:spPr>
          <a:xfrm>
            <a:off x="1403648" y="1340768"/>
            <a:ext cx="6768752" cy="369332"/>
          </a:xfrm>
          <a:prstGeom prst="rect">
            <a:avLst/>
          </a:prstGeom>
          <a:noFill/>
        </p:spPr>
        <p:txBody>
          <a:bodyPr wrap="square" rtlCol="0">
            <a:spAutoFit/>
          </a:bodyPr>
          <a:lstStyle/>
          <a:p>
            <a:endParaRPr lang="es-CO" dirty="0"/>
          </a:p>
        </p:txBody>
      </p:sp>
      <p:sp>
        <p:nvSpPr>
          <p:cNvPr id="4" name="3 CuadroTexto"/>
          <p:cNvSpPr txBox="1"/>
          <p:nvPr/>
        </p:nvSpPr>
        <p:spPr>
          <a:xfrm>
            <a:off x="755576" y="0"/>
            <a:ext cx="8388424" cy="7417415"/>
          </a:xfrm>
          <a:prstGeom prst="rect">
            <a:avLst/>
          </a:prstGeom>
          <a:noFill/>
        </p:spPr>
        <p:txBody>
          <a:bodyPr wrap="square" rtlCol="0">
            <a:spAutoFit/>
          </a:bodyPr>
          <a:lstStyle/>
          <a:p>
            <a:pPr algn="ctr"/>
            <a:endParaRPr lang="es-CO" sz="4800" b="1" i="1" dirty="0" smtClean="0">
              <a:solidFill>
                <a:schemeClr val="bg1"/>
              </a:solidFill>
              <a:latin typeface="Maiandra GD" pitchFamily="34" charset="0"/>
            </a:endParaRPr>
          </a:p>
          <a:p>
            <a:pPr algn="ctr"/>
            <a:r>
              <a:rPr lang="es-CO" sz="4800" b="1" i="1" dirty="0" smtClean="0">
                <a:solidFill>
                  <a:schemeClr val="bg1"/>
                </a:solidFill>
                <a:effectLst>
                  <a:outerShdw blurRad="38100" dist="38100" dir="2700000" algn="tl">
                    <a:srgbClr val="000000">
                      <a:alpha val="43137"/>
                    </a:srgbClr>
                  </a:outerShdw>
                </a:effectLst>
                <a:latin typeface="Maiandra GD" pitchFamily="34" charset="0"/>
              </a:rPr>
              <a:t>C) Teresa ora esta petición</a:t>
            </a:r>
          </a:p>
          <a:p>
            <a:pPr algn="ctr"/>
            <a:endParaRPr lang="es-CO" sz="2800" b="1" i="1" dirty="0" smtClean="0">
              <a:solidFill>
                <a:schemeClr val="bg1"/>
              </a:solidFill>
              <a:effectLst>
                <a:outerShdw blurRad="38100" dist="38100" dir="2700000" algn="tl">
                  <a:srgbClr val="000000">
                    <a:alpha val="43137"/>
                  </a:srgbClr>
                </a:outerShdw>
              </a:effectLst>
            </a:endParaRPr>
          </a:p>
          <a:p>
            <a:pPr algn="r"/>
            <a:r>
              <a:rPr lang="es-CO" sz="4400" b="1" i="1" dirty="0" smtClean="0">
                <a:solidFill>
                  <a:schemeClr val="bg1"/>
                </a:solidFill>
                <a:effectLst>
                  <a:outerShdw blurRad="38100" dist="38100" dir="2700000" algn="tl">
                    <a:srgbClr val="000000">
                      <a:alpha val="43137"/>
                    </a:srgbClr>
                  </a:outerShdw>
                </a:effectLst>
              </a:rPr>
              <a:t>“Ninguna cosa hacemos de nuestra parte, ni trabajamos, ni negociamos, ni es menester más de decir ‘hágase tu voluntad’.</a:t>
            </a:r>
          </a:p>
          <a:p>
            <a:pPr algn="r"/>
            <a:r>
              <a:rPr lang="es-CO" sz="4400" b="1" i="1" dirty="0" smtClean="0">
                <a:solidFill>
                  <a:schemeClr val="bg1"/>
                </a:solidFill>
                <a:effectLst>
                  <a:outerShdw blurRad="38100" dist="38100" dir="2700000" algn="tl">
                    <a:srgbClr val="000000">
                      <a:alpha val="43137"/>
                    </a:srgbClr>
                  </a:outerShdw>
                </a:effectLst>
              </a:rPr>
              <a:t>(C. 32, 10).</a:t>
            </a:r>
            <a:endParaRPr lang="es-CO" sz="4400" b="1" i="1" dirty="0" smtClean="0">
              <a:solidFill>
                <a:schemeClr val="bg1"/>
              </a:solidFill>
              <a:effectLst>
                <a:outerShdw blurRad="38100" dist="38100" dir="2700000" algn="tl">
                  <a:srgbClr val="000000">
                    <a:alpha val="43137"/>
                  </a:srgbClr>
                </a:outerShdw>
              </a:effectLst>
              <a:latin typeface="Maiandra GD" pitchFamily="34" charset="0"/>
            </a:endParaRPr>
          </a:p>
          <a:p>
            <a:endParaRPr lang="es-CO" sz="4400" b="1" i="1" dirty="0" smtClean="0">
              <a:latin typeface="Maiandra GD" pitchFamily="34" charset="0"/>
            </a:endParaRPr>
          </a:p>
          <a:p>
            <a:endParaRPr lang="es-CO" sz="4400" b="1" i="1" dirty="0" smtClean="0">
              <a:latin typeface="Maiandra GD" pitchFamily="34" charset="0"/>
            </a:endParaRPr>
          </a:p>
          <a:p>
            <a:endParaRPr lang="es-CO" sz="4400" b="1" i="1" dirty="0">
              <a:latin typeface="Maiandra GD"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upLeft)">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trips(downRight)">
                                      <p:cBhvr>
                                        <p:cTn id="12" dur="3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Right)">
                                      <p:cBhvr>
                                        <p:cTn id="17" dur="3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noria1.jpg"/>
          <p:cNvPicPr>
            <a:picLocks noChangeAspect="1"/>
          </p:cNvPicPr>
          <p:nvPr/>
        </p:nvPicPr>
        <p:blipFill>
          <a:blip r:embed="rId2" cstate="print"/>
          <a:stretch>
            <a:fillRect/>
          </a:stretch>
        </p:blipFill>
        <p:spPr>
          <a:xfrm>
            <a:off x="0" y="-1"/>
            <a:ext cx="9144000" cy="6864085"/>
          </a:xfrm>
          <a:prstGeom prst="rect">
            <a:avLst/>
          </a:prstGeom>
        </p:spPr>
      </p:pic>
      <p:sp>
        <p:nvSpPr>
          <p:cNvPr id="2" name="2 Subtítulo"/>
          <p:cNvSpPr txBox="1">
            <a:spLocks/>
          </p:cNvSpPr>
          <p:nvPr/>
        </p:nvSpPr>
        <p:spPr>
          <a:xfrm>
            <a:off x="199592" y="620688"/>
            <a:ext cx="8784976" cy="6669360"/>
          </a:xfrm>
          <a:prstGeom prst="rect">
            <a:avLst/>
          </a:prstGeom>
        </p:spPr>
        <p:txBody>
          <a:bodyPr>
            <a:noAutofit/>
          </a:bodyPr>
          <a:lstStyle/>
          <a:p>
            <a:pPr algn="ctr"/>
            <a:endParaRPr lang="es-CO" sz="4000" b="1" i="1" dirty="0" smtClean="0">
              <a:solidFill>
                <a:schemeClr val="bg1"/>
              </a:solidFill>
              <a:effectLst>
                <a:outerShdw blurRad="38100" dist="38100" dir="2700000" algn="tl">
                  <a:srgbClr val="000000">
                    <a:alpha val="43137"/>
                  </a:srgbClr>
                </a:outerShdw>
              </a:effectLst>
            </a:endParaRPr>
          </a:p>
          <a:p>
            <a:pPr algn="ctr"/>
            <a:r>
              <a:rPr lang="es-CO" sz="4000" b="1" i="1" dirty="0" smtClean="0">
                <a:solidFill>
                  <a:schemeClr val="bg1"/>
                </a:solidFill>
              </a:rPr>
              <a:t>“…cúmplase, </a:t>
            </a:r>
            <a:r>
              <a:rPr lang="es-CO" sz="4000" b="1" i="1" dirty="0" smtClean="0">
                <a:solidFill>
                  <a:srgbClr val="00FFFF"/>
                </a:solidFill>
              </a:rPr>
              <a:t>S</a:t>
            </a:r>
            <a:r>
              <a:rPr lang="es-CO" sz="4000" b="1" i="1" dirty="0" smtClean="0">
                <a:solidFill>
                  <a:schemeClr val="bg1"/>
                </a:solidFill>
              </a:rPr>
              <a:t>eñor, en mí vuestra voluntad, de todo</a:t>
            </a:r>
            <a:r>
              <a:rPr lang="es-CO" sz="4000" b="1" i="1" dirty="0" smtClean="0">
                <a:solidFill>
                  <a:srgbClr val="00FFFF"/>
                </a:solidFill>
              </a:rPr>
              <a:t>s</a:t>
            </a:r>
            <a:r>
              <a:rPr lang="es-CO" sz="4000" b="1" i="1" dirty="0" smtClean="0">
                <a:solidFill>
                  <a:schemeClr val="bg1"/>
                </a:solidFill>
              </a:rPr>
              <a:t> los modos y maneras que Vos, Señor mío quisiereis. Si queréis con trabajos, dadme esfuerzo y vengan; si con persecuciones y enfermedades y deshonras y necesidades, aquí estoy, no volveré el rostro, Padre mío, ni es razón vuelva  las espaldas” (C. 32, 10).</a:t>
            </a:r>
            <a:endParaRPr lang="es-EC" sz="4000" b="1" i="1" dirty="0" smtClean="0">
              <a:solidFill>
                <a:schemeClr val="bg1"/>
              </a:solidFill>
              <a:latin typeface="Maiandra GD" pitchFamily="34" charset="0"/>
            </a:endParaRPr>
          </a:p>
          <a:p>
            <a:pPr algn="ctr"/>
            <a:endParaRPr lang="es-EC" sz="2800" b="1" i="1" dirty="0" smtClean="0">
              <a:solidFill>
                <a:schemeClr val="bg1"/>
              </a:solidFill>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endParaRPr lang="es-EC" sz="2800" b="1" i="1" dirty="0" smtClean="0">
              <a:solidFill>
                <a:schemeClr val="bg1"/>
              </a:solidFill>
              <a:effectLst>
                <a:outerShdw blurRad="38100" dist="38100" dir="2700000" algn="tl">
                  <a:srgbClr val="000000">
                    <a:alpha val="43137"/>
                  </a:srgbClr>
                </a:outerShdw>
              </a:effectLst>
              <a:latin typeface="Maiandra GD" pitchFamily="34" charset="0"/>
            </a:endParaRPr>
          </a:p>
          <a:p>
            <a:pPr algn="ctr"/>
            <a:r>
              <a:rPr lang="es-EC" sz="2800" b="1" i="1" dirty="0" smtClean="0">
                <a:solidFill>
                  <a:schemeClr val="bg1"/>
                </a:solidFill>
                <a:effectLst>
                  <a:outerShdw blurRad="38100" dist="38100" dir="2700000" algn="tl">
                    <a:srgbClr val="000000">
                      <a:alpha val="43137"/>
                    </a:srgbClr>
                  </a:outerShdw>
                </a:effectLst>
                <a:latin typeface="Maiandra GD" pitchFamily="34" charset="0"/>
              </a:rPr>
              <a:t>mas </a:t>
            </a:r>
            <a:r>
              <a:rPr lang="es-EC" sz="2800" b="1" i="1" dirty="0">
                <a:solidFill>
                  <a:schemeClr val="bg1"/>
                </a:solidFill>
                <a:effectLst>
                  <a:outerShdw blurRad="38100" dist="38100" dir="2700000" algn="tl">
                    <a:srgbClr val="000000">
                      <a:alpha val="43137"/>
                    </a:srgbClr>
                  </a:outerShdw>
                </a:effectLst>
                <a:latin typeface="Maiandra GD" pitchFamily="34" charset="0"/>
              </a:rPr>
              <a:t>aquí está el agua más alto y así se trabaja muy menos que en sacarlo del </a:t>
            </a:r>
            <a:r>
              <a:rPr lang="es-EC" sz="2800" b="1" i="1" dirty="0" smtClean="0">
                <a:solidFill>
                  <a:schemeClr val="bg1"/>
                </a:solidFill>
                <a:effectLst>
                  <a:outerShdw blurRad="38100" dist="38100" dir="2700000" algn="tl">
                    <a:srgbClr val="000000">
                      <a:alpha val="43137"/>
                    </a:srgbClr>
                  </a:outerShdw>
                </a:effectLst>
                <a:latin typeface="Maiandra GD" pitchFamily="34" charset="0"/>
              </a:rPr>
              <a:t>pozo…”</a:t>
            </a:r>
            <a:endParaRPr kumimoji="0" lang="es-MX" sz="24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aiandra GD" pitchFamily="34"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edge">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ATARDECER 2.jpg"/>
          <p:cNvPicPr>
            <a:picLocks noChangeAspect="1"/>
          </p:cNvPicPr>
          <p:nvPr/>
        </p:nvPicPr>
        <p:blipFill>
          <a:blip r:embed="rId2" cstate="print"/>
          <a:stretch>
            <a:fillRect/>
          </a:stretch>
        </p:blipFill>
        <p:spPr>
          <a:xfrm>
            <a:off x="-1" y="0"/>
            <a:ext cx="9128533" cy="6858000"/>
          </a:xfrm>
          <a:prstGeom prst="rect">
            <a:avLst/>
          </a:prstGeom>
        </p:spPr>
      </p:pic>
      <p:sp>
        <p:nvSpPr>
          <p:cNvPr id="2" name="2 Subtítulo"/>
          <p:cNvSpPr txBox="1">
            <a:spLocks/>
          </p:cNvSpPr>
          <p:nvPr/>
        </p:nvSpPr>
        <p:spPr>
          <a:xfrm>
            <a:off x="323527" y="1484784"/>
            <a:ext cx="8597221" cy="5085184"/>
          </a:xfrm>
          <a:prstGeom prst="rect">
            <a:avLst/>
          </a:prstGeom>
        </p:spPr>
        <p:txBody>
          <a:bodyPr>
            <a:noAutofit/>
          </a:bodyPr>
          <a:lstStyle/>
          <a:p>
            <a:pPr algn="ctr"/>
            <a:r>
              <a:rPr lang="es-CO" sz="5400" b="1" dirty="0" smtClean="0"/>
              <a:t> </a:t>
            </a:r>
          </a:p>
          <a:p>
            <a:pPr algn="ctr"/>
            <a:r>
              <a:rPr lang="es-CO" sz="4000" b="1" dirty="0" smtClean="0">
                <a:solidFill>
                  <a:schemeClr val="bg1"/>
                </a:solidFill>
                <a:latin typeface="AR JULIAN" pitchFamily="2" charset="0"/>
              </a:rPr>
              <a:t>“EL NO SE DA A SÍ DEL TODO HASTA QUE NOS DAMOS DEL TODO. ESTO ES COSA CIERTA, Y </a:t>
            </a:r>
          </a:p>
          <a:p>
            <a:pPr algn="ctr"/>
            <a:r>
              <a:rPr lang="es-CO" sz="4000" b="1" dirty="0" smtClean="0">
                <a:solidFill>
                  <a:schemeClr val="bg1"/>
                </a:solidFill>
                <a:latin typeface="AR JULIAN" pitchFamily="2" charset="0"/>
              </a:rPr>
              <a:t>     PORQUE IMPORTA TANTO OS LO RECUERDO TANTAS VECES” </a:t>
            </a:r>
          </a:p>
          <a:p>
            <a:pPr algn="ctr"/>
            <a:r>
              <a:rPr lang="es-CO" sz="4000" b="1" dirty="0" smtClean="0">
                <a:solidFill>
                  <a:schemeClr val="bg1"/>
                </a:solidFill>
                <a:latin typeface="AR JULIAN" pitchFamily="2" charset="0"/>
              </a:rPr>
              <a:t>(C. 28, 12). </a:t>
            </a:r>
            <a:endParaRPr lang="es-EC" sz="4000" b="1" dirty="0" smtClean="0">
              <a:solidFill>
                <a:schemeClr val="bg1"/>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wheel spokes="3"/>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Imagen" descr="santisima-trinidad 01.jpg"/>
          <p:cNvPicPr>
            <a:picLocks noChangeAspect="1"/>
          </p:cNvPicPr>
          <p:nvPr/>
        </p:nvPicPr>
        <p:blipFill>
          <a:blip r:embed="rId2" cstate="print"/>
          <a:srcRect l="14063" r="14063"/>
          <a:stretch>
            <a:fillRect/>
          </a:stretch>
        </p:blipFill>
        <p:spPr bwMode="auto">
          <a:xfrm>
            <a:off x="0" y="-552761"/>
            <a:ext cx="9144000" cy="7410761"/>
          </a:xfrm>
          <a:prstGeom prst="rect">
            <a:avLst/>
          </a:prstGeom>
          <a:noFill/>
          <a:ln w="9525">
            <a:noFill/>
            <a:miter lim="800000"/>
            <a:headEnd/>
            <a:tailEnd/>
          </a:ln>
        </p:spPr>
      </p:pic>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b="1" dirty="0" smtClean="0">
                <a:solidFill>
                  <a:srgbClr val="FF0000"/>
                </a:solidFill>
                <a:latin typeface="Maiandra GD" pitchFamily="34" charset="0"/>
              </a:rPr>
              <a:t>EN RESUMEN                                          LA ORACION CENTRANTE ES:</a:t>
            </a:r>
            <a:endParaRPr lang="es-ES" b="1" dirty="0">
              <a:solidFill>
                <a:srgbClr val="FF0000"/>
              </a:solidFill>
              <a:latin typeface="Maiandra GD" pitchFamily="34" charset="0"/>
            </a:endParaRPr>
          </a:p>
        </p:txBody>
      </p:sp>
      <p:sp>
        <p:nvSpPr>
          <p:cNvPr id="11268" name="2 Marcador de contenido"/>
          <p:cNvSpPr>
            <a:spLocks noGrp="1"/>
          </p:cNvSpPr>
          <p:nvPr>
            <p:ph idx="1"/>
          </p:nvPr>
        </p:nvSpPr>
        <p:spPr/>
        <p:txBody>
          <a:bodyPr>
            <a:normAutofit fontScale="92500" lnSpcReduction="10000"/>
          </a:bodyPr>
          <a:lstStyle/>
          <a:p>
            <a:pPr algn="just" eaLnBrk="1" hangingPunct="1"/>
            <a:r>
              <a:rPr lang="es-ES" b="1" i="1" dirty="0" smtClean="0">
                <a:solidFill>
                  <a:srgbClr val="FF0000"/>
                </a:solidFill>
                <a:latin typeface="Maiandra GD" pitchFamily="34" charset="0"/>
              </a:rPr>
              <a:t>Una disciplina que fomenta una relación con Dios (paso de conversación a comunión).</a:t>
            </a:r>
          </a:p>
          <a:p>
            <a:pPr algn="just" eaLnBrk="1" hangingPunct="1"/>
            <a:r>
              <a:rPr lang="es-ES" b="1" i="1" dirty="0" smtClean="0">
                <a:solidFill>
                  <a:srgbClr val="FF0000"/>
                </a:solidFill>
                <a:latin typeface="Maiandra GD" pitchFamily="34" charset="0"/>
              </a:rPr>
              <a:t>Método que ilumina y confiere mayor profundidad y nos abre para recibir la oración contemplativa.</a:t>
            </a:r>
          </a:p>
          <a:p>
            <a:pPr algn="just" eaLnBrk="1" hangingPunct="1"/>
            <a:r>
              <a:rPr lang="es-ES" b="1" i="1" dirty="0" smtClean="0">
                <a:solidFill>
                  <a:srgbClr val="FF0000"/>
                </a:solidFill>
                <a:latin typeface="Maiandra GD" pitchFamily="34" charset="0"/>
              </a:rPr>
              <a:t>1 -</a:t>
            </a:r>
            <a:r>
              <a:rPr lang="es-ES" b="1" i="1" dirty="0" err="1" smtClean="0">
                <a:solidFill>
                  <a:srgbClr val="FF0000"/>
                </a:solidFill>
                <a:latin typeface="Maiandra GD" pitchFamily="34" charset="0"/>
              </a:rPr>
              <a:t>Inhabitaciòn</a:t>
            </a:r>
            <a:r>
              <a:rPr lang="es-ES" b="1" i="1" dirty="0" smtClean="0">
                <a:solidFill>
                  <a:srgbClr val="FF0000"/>
                </a:solidFill>
                <a:latin typeface="Maiandra GD" pitchFamily="34" charset="0"/>
              </a:rPr>
              <a:t> divina de la Santísima Trinidad dentro de nosotros. 2 -Profundiza nuestra relación con Cristo vivo. 3 -Forma Comunidades de Fe.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amond(in)">
                                      <p:cBhvr>
                                        <p:cTn id="7" dur="30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box(in)">
                                      <p:cBhvr>
                                        <p:cTn id="12" dur="30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diamond(in)">
                                      <p:cBhvr>
                                        <p:cTn id="17" dur="30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057400" y="4419600"/>
            <a:ext cx="6400800" cy="457200"/>
          </a:xfrm>
          <a:prstGeom prst="rect">
            <a:avLst/>
          </a:prstGeom>
          <a:noFill/>
          <a:ln w="9525">
            <a:noFill/>
            <a:miter lim="800000"/>
            <a:headEnd/>
            <a:tailEnd/>
          </a:ln>
          <a:effectLst/>
        </p:spPr>
        <p:txBody>
          <a:bodyPr>
            <a:spAutoFit/>
          </a:bodyPr>
          <a:lstStyle/>
          <a:p>
            <a:pPr algn="ctr">
              <a:spcBef>
                <a:spcPct val="50000"/>
              </a:spcBef>
            </a:pPr>
            <a:endParaRPr lang="es-AR" sz="2400">
              <a:solidFill>
                <a:schemeClr val="hlink"/>
              </a:solidFill>
              <a:latin typeface="Uncopro" pitchFamily="2" charset="0"/>
              <a:cs typeface="Times New Roman" pitchFamily="18" charset="0"/>
            </a:endParaRPr>
          </a:p>
        </p:txBody>
      </p:sp>
      <p:sp>
        <p:nvSpPr>
          <p:cNvPr id="34819" name="AutoShape 3"/>
          <p:cNvSpPr>
            <a:spLocks noChangeArrowheads="1"/>
          </p:cNvSpPr>
          <p:nvPr/>
        </p:nvSpPr>
        <p:spPr bwMode="auto">
          <a:xfrm>
            <a:off x="4205288" y="715963"/>
            <a:ext cx="3894137" cy="1989137"/>
          </a:xfrm>
          <a:prstGeom prst="wedgeEllipseCallout">
            <a:avLst>
              <a:gd name="adj1" fmla="val 57176"/>
              <a:gd name="adj2" fmla="val -63889"/>
            </a:avLst>
          </a:prstGeom>
          <a:solidFill>
            <a:srgbClr val="FFCC00"/>
          </a:solidFill>
          <a:ln w="9525">
            <a:solidFill>
              <a:srgbClr val="000000"/>
            </a:solidFill>
            <a:miter lim="800000"/>
            <a:headEnd/>
            <a:tailEnd/>
          </a:ln>
          <a:effectLst>
            <a:prstShdw prst="shdw13" dist="53882" dir="13500000">
              <a:srgbClr val="808080"/>
            </a:prstShdw>
          </a:effectLst>
        </p:spPr>
        <p:txBody>
          <a:bodyPr/>
          <a:lstStyle/>
          <a:p>
            <a:r>
              <a:rPr lang="es-ES">
                <a:latin typeface="Mistral" pitchFamily="66" charset="0"/>
              </a:rPr>
              <a:t>	“</a:t>
            </a:r>
            <a:r>
              <a:rPr lang="es-ES" sz="2400">
                <a:latin typeface="Mistral" pitchFamily="66" charset="0"/>
              </a:rPr>
              <a:t>Estoy aquí...</a:t>
            </a:r>
          </a:p>
          <a:p>
            <a:r>
              <a:rPr lang="es-ES" sz="2400">
                <a:latin typeface="Mistral" pitchFamily="66" charset="0"/>
              </a:rPr>
              <a:t>	estoy en ti...</a:t>
            </a:r>
          </a:p>
          <a:p>
            <a:r>
              <a:rPr lang="es-ES" sz="2400">
                <a:latin typeface="Mistral" pitchFamily="66" charset="0"/>
              </a:rPr>
              <a:t>	estoy en todos...</a:t>
            </a:r>
          </a:p>
          <a:p>
            <a:r>
              <a:rPr lang="es-ES" sz="2400">
                <a:latin typeface="Mistral" pitchFamily="66" charset="0"/>
              </a:rPr>
              <a:t>	¡estoy aquí!”</a:t>
            </a:r>
            <a:endParaRPr lang="es-ES" sz="2400">
              <a:latin typeface="Times New Roman" pitchFamily="18" charset="0"/>
            </a:endParaRPr>
          </a:p>
        </p:txBody>
      </p:sp>
      <p:sp>
        <p:nvSpPr>
          <p:cNvPr id="34820" name="AutoShape 4"/>
          <p:cNvSpPr>
            <a:spLocks noChangeArrowheads="1"/>
          </p:cNvSpPr>
          <p:nvPr/>
        </p:nvSpPr>
        <p:spPr bwMode="auto">
          <a:xfrm rot="-1055545">
            <a:off x="1187450" y="3429000"/>
            <a:ext cx="3738563" cy="2149475"/>
          </a:xfrm>
          <a:prstGeom prst="wedgeEllipseCallout">
            <a:avLst>
              <a:gd name="adj1" fmla="val -76593"/>
              <a:gd name="adj2" fmla="val 30880"/>
            </a:avLst>
          </a:prstGeom>
          <a:solidFill>
            <a:srgbClr val="FF6600"/>
          </a:solidFill>
          <a:ln w="9525">
            <a:solidFill>
              <a:srgbClr val="000000"/>
            </a:solidFill>
            <a:miter lim="800000"/>
            <a:headEnd/>
            <a:tailEnd/>
          </a:ln>
          <a:effectLst>
            <a:prstShdw prst="shdw13" dist="53882" dir="13500000">
              <a:srgbClr val="808080"/>
            </a:prstShdw>
          </a:effectLst>
        </p:spPr>
        <p:txBody>
          <a:bodyPr/>
          <a:lstStyle/>
          <a:p>
            <a:r>
              <a:rPr lang="es-ES" sz="2400" dirty="0">
                <a:latin typeface="Mistral" pitchFamily="66" charset="0"/>
              </a:rPr>
              <a:t>Estás aquí...</a:t>
            </a:r>
          </a:p>
          <a:p>
            <a:r>
              <a:rPr lang="es-ES" sz="2400" dirty="0">
                <a:latin typeface="Mistral" pitchFamily="66" charset="0"/>
              </a:rPr>
              <a:t>Estás en mí...</a:t>
            </a:r>
          </a:p>
          <a:p>
            <a:r>
              <a:rPr lang="es-ES" sz="2400" dirty="0">
                <a:latin typeface="Mistral" pitchFamily="66" charset="0"/>
              </a:rPr>
              <a:t>Estás en todos...</a:t>
            </a:r>
          </a:p>
          <a:p>
            <a:r>
              <a:rPr lang="es-ES" sz="2400" dirty="0">
                <a:latin typeface="Mistral" pitchFamily="66" charset="0"/>
              </a:rPr>
              <a:t>¡estás aquí!</a:t>
            </a:r>
            <a:endParaRPr lang="es-ES" sz="2400" dirty="0">
              <a:latin typeface="Times New Roman" pitchFamily="18" charset="0"/>
            </a:endParaRPr>
          </a:p>
        </p:txBody>
      </p:sp>
      <p:sp>
        <p:nvSpPr>
          <p:cNvPr id="34821" name="WordArt 5"/>
          <p:cNvSpPr>
            <a:spLocks noChangeArrowheads="1" noChangeShapeType="1" noTextEdit="1"/>
          </p:cNvSpPr>
          <p:nvPr/>
        </p:nvSpPr>
        <p:spPr bwMode="auto">
          <a:xfrm rot="1400514">
            <a:off x="-222225" y="1588609"/>
            <a:ext cx="8445500" cy="2065337"/>
          </a:xfrm>
          <a:prstGeom prst="rect">
            <a:avLst/>
          </a:prstGeom>
        </p:spPr>
        <p:txBody>
          <a:bodyPr wrap="none" fromWordArt="1">
            <a:prstTxWarp prst="textCascadeUp">
              <a:avLst>
                <a:gd name="adj" fmla="val 5133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s-ES" sz="3600" kern="10" dirty="0">
                <a:ln w="9525">
                  <a:round/>
                  <a:headEnd/>
                  <a:tailEnd/>
                </a:ln>
                <a:gradFill rotWithShape="0">
                  <a:gsLst>
                    <a:gs pos="0">
                      <a:srgbClr val="FFE701"/>
                    </a:gs>
                    <a:gs pos="100000">
                      <a:srgbClr val="FE3E02"/>
                    </a:gs>
                  </a:gsLst>
                  <a:lin ang="3999486" scaled="1"/>
                </a:gradFill>
                <a:latin typeface="Mistral"/>
              </a:rPr>
              <a:t>Una historia de </a:t>
            </a:r>
            <a:r>
              <a:rPr lang="es-ES" sz="3600" kern="10" dirty="0" smtClean="0">
                <a:ln w="9525">
                  <a:round/>
                  <a:headEnd/>
                  <a:tailEnd/>
                </a:ln>
                <a:gradFill rotWithShape="0">
                  <a:gsLst>
                    <a:gs pos="0">
                      <a:srgbClr val="FFE701"/>
                    </a:gs>
                    <a:gs pos="100000">
                      <a:srgbClr val="FE3E02"/>
                    </a:gs>
                  </a:gsLst>
                  <a:lin ang="3999486" scaled="1"/>
                </a:gradFill>
                <a:latin typeface="Mistral"/>
              </a:rPr>
              <a:t>amistad</a:t>
            </a:r>
            <a:endParaRPr lang="es-ES" sz="3600" kern="10" dirty="0">
              <a:ln w="9525">
                <a:round/>
                <a:headEnd/>
                <a:tailEnd/>
              </a:ln>
              <a:gradFill rotWithShape="0">
                <a:gsLst>
                  <a:gs pos="0">
                    <a:srgbClr val="FFE701"/>
                  </a:gs>
                  <a:gs pos="100000">
                    <a:srgbClr val="FE3E02"/>
                  </a:gs>
                </a:gsLst>
                <a:lin ang="3999486" scaled="1"/>
              </a:gradFill>
              <a:latin typeface="Mistral"/>
            </a:endParaRPr>
          </a:p>
        </p:txBody>
      </p:sp>
      <p:sp>
        <p:nvSpPr>
          <p:cNvPr id="34822" name="Text Box 6"/>
          <p:cNvSpPr txBox="1">
            <a:spLocks noChangeArrowheads="1"/>
          </p:cNvSpPr>
          <p:nvPr/>
        </p:nvSpPr>
        <p:spPr bwMode="auto">
          <a:xfrm>
            <a:off x="899591" y="177800"/>
            <a:ext cx="2592289" cy="1077218"/>
          </a:xfrm>
          <a:prstGeom prst="rect">
            <a:avLst/>
          </a:prstGeom>
          <a:noFill/>
          <a:ln w="9525">
            <a:noFill/>
            <a:miter lim="800000"/>
            <a:headEnd/>
            <a:tailEnd/>
          </a:ln>
          <a:effectLst/>
        </p:spPr>
        <p:txBody>
          <a:bodyPr wrap="square">
            <a:spAutoFit/>
          </a:bodyPr>
          <a:lstStyle/>
          <a:p>
            <a:pPr>
              <a:spcBef>
                <a:spcPct val="50000"/>
              </a:spcBef>
            </a:pPr>
            <a:r>
              <a:rPr lang="es-ES" sz="3200" b="1" i="1" dirty="0">
                <a:solidFill>
                  <a:schemeClr val="accent6">
                    <a:lumMod val="75000"/>
                  </a:schemeClr>
                </a:solidFill>
                <a:latin typeface="AR CHRISTY" pitchFamily="2" charset="0"/>
              </a:rPr>
              <a:t>Dos </a:t>
            </a:r>
            <a:r>
              <a:rPr lang="es-ES" sz="3200" b="1" i="1" dirty="0" smtClean="0">
                <a:solidFill>
                  <a:schemeClr val="accent6">
                    <a:lumMod val="75000"/>
                  </a:schemeClr>
                </a:solidFill>
                <a:latin typeface="AR CHRISTY" pitchFamily="2" charset="0"/>
              </a:rPr>
              <a:t>Protagonistas</a:t>
            </a:r>
            <a:endParaRPr lang="es-ES" sz="3200" b="1" i="1" dirty="0">
              <a:solidFill>
                <a:schemeClr val="accent6">
                  <a:lumMod val="75000"/>
                </a:schemeClr>
              </a:solidFill>
              <a:latin typeface="AR CHRISTY" pitchFamily="2" charset="0"/>
            </a:endParaRPr>
          </a:p>
        </p:txBody>
      </p:sp>
      <p:sp>
        <p:nvSpPr>
          <p:cNvPr id="34823" name="Text Box 7"/>
          <p:cNvSpPr txBox="1">
            <a:spLocks noChangeArrowheads="1"/>
          </p:cNvSpPr>
          <p:nvPr/>
        </p:nvSpPr>
        <p:spPr bwMode="auto">
          <a:xfrm>
            <a:off x="5436097" y="4797152"/>
            <a:ext cx="3240359" cy="1446550"/>
          </a:xfrm>
          <a:prstGeom prst="rect">
            <a:avLst/>
          </a:prstGeom>
          <a:noFill/>
          <a:ln w="9525">
            <a:noFill/>
            <a:miter lim="800000"/>
            <a:headEnd/>
            <a:tailEnd/>
          </a:ln>
          <a:effectLst/>
        </p:spPr>
        <p:txBody>
          <a:bodyPr wrap="square">
            <a:spAutoFit/>
          </a:bodyPr>
          <a:lstStyle/>
          <a:p>
            <a:pPr>
              <a:spcBef>
                <a:spcPct val="50000"/>
              </a:spcBef>
            </a:pPr>
            <a:r>
              <a:rPr lang="es-ES" sz="4400" b="1" u="sng" dirty="0">
                <a:solidFill>
                  <a:schemeClr val="accent6">
                    <a:lumMod val="75000"/>
                  </a:schemeClr>
                </a:solidFill>
                <a:latin typeface="AR CHRISTY" pitchFamily="2" charset="0"/>
              </a:rPr>
              <a:t>Un secreto: VIVIR DE FE</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up)">
                                      <p:cBhvr>
                                        <p:cTn id="7" dur="5000"/>
                                        <p:tgtEl>
                                          <p:spTgt spid="34819"/>
                                        </p:tgtEl>
                                      </p:cBhvr>
                                    </p:animEffect>
                                  </p:childTnLst>
                                </p:cTn>
                              </p:par>
                            </p:childTnLst>
                          </p:cTn>
                        </p:par>
                        <p:par>
                          <p:cTn id="8" fill="hold">
                            <p:stCondLst>
                              <p:cond delay="5000"/>
                            </p:stCondLst>
                            <p:childTnLst>
                              <p:par>
                                <p:cTn id="9" presetID="22" presetClass="entr" presetSubtype="4" fill="hold" grpId="0"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wipe(down)">
                                      <p:cBhvr>
                                        <p:cTn id="11" dur="5000"/>
                                        <p:tgtEl>
                                          <p:spTgt spid="34820"/>
                                        </p:tgtEl>
                                      </p:cBhvr>
                                    </p:animEffect>
                                  </p:childTnLst>
                                </p:cTn>
                              </p:par>
                            </p:childTnLst>
                          </p:cTn>
                        </p:par>
                        <p:par>
                          <p:cTn id="12" fill="hold">
                            <p:stCondLst>
                              <p:cond delay="10000"/>
                            </p:stCondLst>
                            <p:childTnLst>
                              <p:par>
                                <p:cTn id="13" presetID="23" presetClass="entr" presetSubtype="16" fill="hold" grpId="0" nodeType="afterEffect">
                                  <p:stCondLst>
                                    <p:cond delay="0"/>
                                  </p:stCondLst>
                                  <p:childTnLst>
                                    <p:set>
                                      <p:cBhvr>
                                        <p:cTn id="14" dur="1" fill="hold">
                                          <p:stCondLst>
                                            <p:cond delay="0"/>
                                          </p:stCondLst>
                                        </p:cTn>
                                        <p:tgtEl>
                                          <p:spTgt spid="34821"/>
                                        </p:tgtEl>
                                        <p:attrNameLst>
                                          <p:attrName>style.visibility</p:attrName>
                                        </p:attrNameLst>
                                      </p:cBhvr>
                                      <p:to>
                                        <p:strVal val="visible"/>
                                      </p:to>
                                    </p:set>
                                    <p:anim calcmode="lin" valueType="num">
                                      <p:cBhvr>
                                        <p:cTn id="15" dur="5000" fill="hold"/>
                                        <p:tgtEl>
                                          <p:spTgt spid="34821"/>
                                        </p:tgtEl>
                                        <p:attrNameLst>
                                          <p:attrName>ppt_w</p:attrName>
                                        </p:attrNameLst>
                                      </p:cBhvr>
                                      <p:tavLst>
                                        <p:tav tm="0">
                                          <p:val>
                                            <p:fltVal val="0"/>
                                          </p:val>
                                        </p:tav>
                                        <p:tav tm="100000">
                                          <p:val>
                                            <p:strVal val="#ppt_w"/>
                                          </p:val>
                                        </p:tav>
                                      </p:tavLst>
                                    </p:anim>
                                    <p:anim calcmode="lin" valueType="num">
                                      <p:cBhvr>
                                        <p:cTn id="16" dur="5000" fill="hold"/>
                                        <p:tgtEl>
                                          <p:spTgt spid="3482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 to="" calcmode="lin" valueType="num">
                                      <p:cBhvr>
                                        <p:cTn id="21" dur="1" fill="hold"/>
                                        <p:tgtEl>
                                          <p:spTgt spid="3482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4823"/>
                                        </p:tgtEl>
                                        <p:attrNameLst>
                                          <p:attrName>style.visibility</p:attrName>
                                        </p:attrNameLst>
                                      </p:cBhvr>
                                      <p:to>
                                        <p:strVal val="visible"/>
                                      </p:to>
                                    </p:set>
                                    <p:anim to="" calcmode="lin" valueType="num">
                                      <p:cBhvr>
                                        <p:cTn id="26" dur="1" fill="hold"/>
                                        <p:tgtEl>
                                          <p:spTgt spid="348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P spid="34822" grpId="0"/>
      <p:bldP spid="348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44824"/>
            <a:ext cx="7739137" cy="4536503"/>
          </a:xfrm>
        </p:spPr>
        <p:txBody>
          <a:bodyPr rtlCol="0">
            <a:normAutofit fontScale="90000"/>
          </a:bodyPr>
          <a:lstStyle/>
          <a:p>
            <a:pPr algn="ctr" eaLnBrk="1" fontAlgn="auto" hangingPunct="1">
              <a:spcAft>
                <a:spcPts val="0"/>
              </a:spcAft>
              <a:defRPr/>
            </a:pPr>
            <a:r>
              <a:rPr lang="es-ES" b="0" dirty="0" smtClean="0"/>
              <a:t/>
            </a:r>
            <a:br>
              <a:rPr lang="es-ES" b="0" dirty="0" smtClean="0"/>
            </a:br>
            <a:r>
              <a:rPr lang="es-ES" b="0" dirty="0" smtClean="0"/>
              <a:t/>
            </a:r>
            <a:br>
              <a:rPr lang="es-ES" b="0" dirty="0" smtClean="0"/>
            </a:br>
            <a:r>
              <a:rPr lang="es-ES" sz="3600" dirty="0" smtClean="0">
                <a:solidFill>
                  <a:schemeClr val="accent6">
                    <a:lumMod val="50000"/>
                  </a:schemeClr>
                </a:solidFill>
                <a:latin typeface="Maiandra GD" pitchFamily="34" charset="0"/>
              </a:rPr>
              <a:t>Dios se adapta a la condición humana, al igual que ocurre </a:t>
            </a:r>
            <a:br>
              <a:rPr lang="es-ES" sz="3600" dirty="0" smtClean="0">
                <a:solidFill>
                  <a:schemeClr val="accent6">
                    <a:lumMod val="50000"/>
                  </a:schemeClr>
                </a:solidFill>
                <a:latin typeface="Maiandra GD" pitchFamily="34" charset="0"/>
              </a:rPr>
            </a:br>
            <a:r>
              <a:rPr lang="es-ES" sz="3600" dirty="0" smtClean="0">
                <a:solidFill>
                  <a:schemeClr val="accent6">
                    <a:lumMod val="50000"/>
                  </a:schemeClr>
                </a:solidFill>
                <a:latin typeface="Maiandra GD" pitchFamily="34" charset="0"/>
              </a:rPr>
              <a:t>en las relaciones entre seres humanos, se desarrolla por un proceso de intimidad creciente.</a:t>
            </a:r>
            <a:r>
              <a:rPr lang="es-ES" sz="4900" dirty="0" smtClean="0">
                <a:solidFill>
                  <a:schemeClr val="tx1"/>
                </a:solidFill>
              </a:rPr>
              <a:t/>
            </a:r>
            <a:br>
              <a:rPr lang="es-ES" sz="4900" dirty="0" smtClean="0">
                <a:solidFill>
                  <a:schemeClr val="tx1"/>
                </a:solidFill>
              </a:rPr>
            </a:br>
            <a:endParaRPr lang="es-ES" sz="4900" dirty="0">
              <a:solidFill>
                <a:schemeClr val="tx1"/>
              </a:solidFill>
            </a:endParaRPr>
          </a:p>
        </p:txBody>
      </p:sp>
      <p:sp>
        <p:nvSpPr>
          <p:cNvPr id="3" name="2 Marcador de texto"/>
          <p:cNvSpPr>
            <a:spLocks noGrp="1"/>
          </p:cNvSpPr>
          <p:nvPr>
            <p:ph type="body" idx="1"/>
          </p:nvPr>
        </p:nvSpPr>
        <p:spPr>
          <a:xfrm>
            <a:off x="722313" y="692695"/>
            <a:ext cx="7772400" cy="1296145"/>
          </a:xfrm>
        </p:spPr>
        <p:txBody>
          <a:bodyPr rtlCol="0">
            <a:noAutofit/>
          </a:bodyPr>
          <a:lstStyle/>
          <a:p>
            <a:pPr algn="ctr" eaLnBrk="1" fontAlgn="auto" hangingPunct="1">
              <a:spcAft>
                <a:spcPts val="0"/>
              </a:spcAft>
              <a:buFont typeface="Arial" pitchFamily="34" charset="0"/>
              <a:buNone/>
              <a:defRPr/>
            </a:pPr>
            <a:r>
              <a:rPr lang="es-ES" sz="4000" b="1" dirty="0" smtClean="0"/>
              <a:t> </a:t>
            </a:r>
            <a:r>
              <a:rPr lang="es-ES" sz="4000" b="1" dirty="0" smtClean="0">
                <a:solidFill>
                  <a:schemeClr val="accent6">
                    <a:lumMod val="50000"/>
                  </a:schemeClr>
                </a:solidFill>
                <a:latin typeface="Maiandra GD" pitchFamily="34" charset="0"/>
              </a:rPr>
              <a:t>COMO ES QUE LA ORACION ES UNA RELACION</a:t>
            </a:r>
            <a:endParaRPr lang="es-ES" sz="4000" dirty="0">
              <a:solidFill>
                <a:schemeClr val="accent6">
                  <a:lumMod val="50000"/>
                </a:schemeClr>
              </a:solidFill>
              <a:latin typeface="Maiandra GD"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2627</Words>
  <Application>Microsoft Office PowerPoint</Application>
  <PresentationFormat>Presentación en pantalla (4:3)</PresentationFormat>
  <Paragraphs>340</Paragraphs>
  <Slides>69</Slides>
  <Notes>8</Notes>
  <HiddenSlides>0</HiddenSlides>
  <MMClips>0</MMClips>
  <ScaleCrop>false</ScaleCrop>
  <HeadingPairs>
    <vt:vector size="4" baseType="variant">
      <vt:variant>
        <vt:lpstr>Tema</vt:lpstr>
      </vt:variant>
      <vt:variant>
        <vt:i4>1</vt:i4>
      </vt:variant>
      <vt:variant>
        <vt:lpstr>Títulos de diapositiva</vt:lpstr>
      </vt:variant>
      <vt:variant>
        <vt:i4>69</vt:i4>
      </vt:variant>
    </vt:vector>
  </HeadingPairs>
  <TitlesOfParts>
    <vt:vector size="70" baseType="lpstr">
      <vt:lpstr>Tema de Office</vt:lpstr>
      <vt:lpstr>EXPERIENCIA   DE ORACIÓN</vt:lpstr>
      <vt:lpstr>  ORACION  Y PALABRAS DE SABIDURIA DE JESUS</vt:lpstr>
      <vt:lpstr>II. ¿QUE ES ORACION?</vt:lpstr>
      <vt:lpstr>  LA ORACION ES UNA   RELACION CON DIOS</vt:lpstr>
      <vt:lpstr>INTRODUCCIÓN</vt:lpstr>
      <vt:lpstr>REFLEXION</vt:lpstr>
      <vt:lpstr>EN RESUMEN                                          LA ORACION CENTRANTE ES:</vt:lpstr>
      <vt:lpstr>Diapositiva 8</vt:lpstr>
      <vt:lpstr>  Dios se adapta a la condición humana, al igual que ocurre  en las relaciones entre seres humanos, se desarrolla por un proceso de intimidad creciente. </vt:lpstr>
      <vt:lpstr>  COMO ES QUE LA ORACION ES UNA RELACION </vt:lpstr>
      <vt:lpstr>Diapositiva 11</vt:lpstr>
      <vt:lpstr>Grados de oración</vt:lpstr>
      <vt:lpstr>- I -    ORACIÓN DE RECOGIMIENTO</vt:lpstr>
      <vt:lpstr>Diapositiva 14</vt:lpstr>
      <vt:lpstr>Diapositiva 15</vt:lpstr>
      <vt:lpstr>Diapositiva 16</vt:lpstr>
      <vt:lpstr>Diapositiva 17</vt:lpstr>
      <vt:lpstr>Diapositiva 18</vt:lpstr>
      <vt:lpstr>Diapositiva 19</vt:lpstr>
      <vt:lpstr>Diapositiva 20</vt:lpstr>
      <vt:lpstr>Diapositiva 21</vt:lpstr>
      <vt:lpstr>- II – ACTITUDES  DE LA  ORACIÓN TERESIANA</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  - III – ORACIÓN DE      QUIETUD</vt:lpstr>
      <vt:lpstr>Diapositiva 59</vt:lpstr>
      <vt:lpstr>Diapositiva 60</vt:lpstr>
      <vt:lpstr>Diapositiva 61</vt:lpstr>
      <vt:lpstr>Diapositiva 62</vt:lpstr>
      <vt:lpstr>- IV - ORACIÓN  DE  UNIÓN</vt:lpstr>
      <vt:lpstr>Diapositiva 64</vt:lpstr>
      <vt:lpstr>Diapositiva 65</vt:lpstr>
      <vt:lpstr>Diapositiva 66</vt:lpstr>
      <vt:lpstr>Diapositiva 67</vt:lpstr>
      <vt:lpstr>Diapositiva 68</vt:lpstr>
      <vt:lpstr>Diapositiva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DE ORACIÓN</dc:title>
  <dc:creator>nes</dc:creator>
  <cp:lastModifiedBy>nes</cp:lastModifiedBy>
  <cp:revision>21</cp:revision>
  <dcterms:created xsi:type="dcterms:W3CDTF">2011-08-09T11:36:19Z</dcterms:created>
  <dcterms:modified xsi:type="dcterms:W3CDTF">2011-08-10T21:38:20Z</dcterms:modified>
</cp:coreProperties>
</file>