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8" r:id="rId2"/>
    <p:sldId id="264" r:id="rId3"/>
    <p:sldId id="259" r:id="rId4"/>
    <p:sldId id="261" r:id="rId5"/>
    <p:sldId id="262" r:id="rId6"/>
    <p:sldId id="263" r:id="rId7"/>
    <p:sldId id="265" r:id="rId8"/>
    <p:sldId id="266" r:id="rId9"/>
    <p:sldId id="267" r:id="rId10"/>
    <p:sldId id="268" r:id="rId1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6633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96" d="100"/>
          <a:sy n="96" d="100"/>
        </p:scale>
        <p:origin x="-1066" y="-91"/>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0828E8-8747-45AF-A817-0B6EC97991D3}" type="datetimeFigureOut">
              <a:rPr lang="es-CO" smtClean="0"/>
              <a:t>23/08/2014</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020D56-F7EF-4163-89DD-4858022557CF}" type="slidenum">
              <a:rPr lang="es-CO" smtClean="0"/>
              <a:t>‹Nº›</a:t>
            </a:fld>
            <a:endParaRPr lang="es-CO"/>
          </a:p>
        </p:txBody>
      </p:sp>
    </p:spTree>
    <p:extLst>
      <p:ext uri="{BB962C8B-B14F-4D97-AF65-F5344CB8AC3E}">
        <p14:creationId xmlns:p14="http://schemas.microsoft.com/office/powerpoint/2010/main" val="2773887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FD9AEA-9202-4B73-94B5-D99D5C43991E}" type="slidenum">
              <a:rPr lang="es-ES" altLang="es-CO" smtClean="0">
                <a:solidFill>
                  <a:prstClr val="black"/>
                </a:solidFill>
                <a:latin typeface="Times New Roman" pitchFamily="18" charset="0"/>
              </a:rPr>
              <a:pPr eaLnBrk="1" hangingPunct="1"/>
              <a:t>1</a:t>
            </a:fld>
            <a:endParaRPr lang="es-ES" altLang="es-CO" smtClean="0">
              <a:solidFill>
                <a:prstClr val="black"/>
              </a:solidFill>
              <a:latin typeface="Times New Roman" pitchFamily="18" charset="0"/>
            </a:endParaRPr>
          </a:p>
        </p:txBody>
      </p:sp>
      <p:sp>
        <p:nvSpPr>
          <p:cNvPr id="15363" name="Rectangle 2"/>
          <p:cNvSpPr>
            <a:spLocks noGrp="1" noRot="1" noChangeAspect="1" noChangeArrowheads="1" noTextEdit="1"/>
          </p:cNvSpPr>
          <p:nvPr>
            <p:ph type="sldImg"/>
          </p:nvPr>
        </p:nvSpPr>
        <p:spPr>
          <a:xfrm>
            <a:off x="1144588" y="684213"/>
            <a:ext cx="4573587" cy="3430587"/>
          </a:xfrm>
          <a:ln/>
        </p:spPr>
      </p:sp>
      <p:sp>
        <p:nvSpPr>
          <p:cNvPr id="15364"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CO"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FD9AEA-9202-4B73-94B5-D99D5C43991E}" type="slidenum">
              <a:rPr lang="es-ES" altLang="es-CO" smtClean="0">
                <a:solidFill>
                  <a:prstClr val="black"/>
                </a:solidFill>
                <a:latin typeface="Times New Roman" pitchFamily="18" charset="0"/>
              </a:rPr>
              <a:pPr eaLnBrk="1" hangingPunct="1"/>
              <a:t>10</a:t>
            </a:fld>
            <a:endParaRPr lang="es-ES" altLang="es-CO" smtClean="0">
              <a:solidFill>
                <a:prstClr val="black"/>
              </a:solidFill>
              <a:latin typeface="Times New Roman" pitchFamily="18" charset="0"/>
            </a:endParaRPr>
          </a:p>
        </p:txBody>
      </p:sp>
      <p:sp>
        <p:nvSpPr>
          <p:cNvPr id="15363" name="Rectangle 2"/>
          <p:cNvSpPr>
            <a:spLocks noGrp="1" noRot="1" noChangeAspect="1" noChangeArrowheads="1" noTextEdit="1"/>
          </p:cNvSpPr>
          <p:nvPr>
            <p:ph type="sldImg"/>
          </p:nvPr>
        </p:nvSpPr>
        <p:spPr>
          <a:xfrm>
            <a:off x="1144588" y="684213"/>
            <a:ext cx="4573587" cy="3430587"/>
          </a:xfrm>
          <a:ln/>
        </p:spPr>
      </p:sp>
      <p:sp>
        <p:nvSpPr>
          <p:cNvPr id="15364"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CO"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FD9AEA-9202-4B73-94B5-D99D5C43991E}" type="slidenum">
              <a:rPr lang="es-ES" altLang="es-CO" smtClean="0">
                <a:solidFill>
                  <a:prstClr val="black"/>
                </a:solidFill>
                <a:latin typeface="Times New Roman" pitchFamily="18" charset="0"/>
              </a:rPr>
              <a:pPr eaLnBrk="1" hangingPunct="1"/>
              <a:t>2</a:t>
            </a:fld>
            <a:endParaRPr lang="es-ES" altLang="es-CO" smtClean="0">
              <a:solidFill>
                <a:prstClr val="black"/>
              </a:solidFill>
              <a:latin typeface="Times New Roman" pitchFamily="18" charset="0"/>
            </a:endParaRPr>
          </a:p>
        </p:txBody>
      </p:sp>
      <p:sp>
        <p:nvSpPr>
          <p:cNvPr id="15363" name="Rectangle 2"/>
          <p:cNvSpPr>
            <a:spLocks noGrp="1" noRot="1" noChangeAspect="1" noChangeArrowheads="1" noTextEdit="1"/>
          </p:cNvSpPr>
          <p:nvPr>
            <p:ph type="sldImg"/>
          </p:nvPr>
        </p:nvSpPr>
        <p:spPr>
          <a:xfrm>
            <a:off x="1144588" y="684213"/>
            <a:ext cx="4573587" cy="3430587"/>
          </a:xfrm>
          <a:ln/>
        </p:spPr>
      </p:sp>
      <p:sp>
        <p:nvSpPr>
          <p:cNvPr id="15364"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CO"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FD9AEA-9202-4B73-94B5-D99D5C43991E}" type="slidenum">
              <a:rPr lang="es-ES" altLang="es-CO" smtClean="0">
                <a:solidFill>
                  <a:prstClr val="black"/>
                </a:solidFill>
                <a:latin typeface="Times New Roman" pitchFamily="18" charset="0"/>
              </a:rPr>
              <a:pPr eaLnBrk="1" hangingPunct="1"/>
              <a:t>3</a:t>
            </a:fld>
            <a:endParaRPr lang="es-ES" altLang="es-CO" smtClean="0">
              <a:solidFill>
                <a:prstClr val="black"/>
              </a:solidFill>
              <a:latin typeface="Times New Roman" pitchFamily="18" charset="0"/>
            </a:endParaRPr>
          </a:p>
        </p:txBody>
      </p:sp>
      <p:sp>
        <p:nvSpPr>
          <p:cNvPr id="15363" name="Rectangle 2"/>
          <p:cNvSpPr>
            <a:spLocks noGrp="1" noRot="1" noChangeAspect="1" noChangeArrowheads="1" noTextEdit="1"/>
          </p:cNvSpPr>
          <p:nvPr>
            <p:ph type="sldImg"/>
          </p:nvPr>
        </p:nvSpPr>
        <p:spPr>
          <a:xfrm>
            <a:off x="1144588" y="684213"/>
            <a:ext cx="4573587" cy="3430587"/>
          </a:xfrm>
          <a:ln/>
        </p:spPr>
      </p:sp>
      <p:sp>
        <p:nvSpPr>
          <p:cNvPr id="15364"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CO"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FD9AEA-9202-4B73-94B5-D99D5C43991E}" type="slidenum">
              <a:rPr lang="es-ES" altLang="es-CO" smtClean="0">
                <a:solidFill>
                  <a:prstClr val="black"/>
                </a:solidFill>
                <a:latin typeface="Times New Roman" pitchFamily="18" charset="0"/>
              </a:rPr>
              <a:pPr eaLnBrk="1" hangingPunct="1"/>
              <a:t>4</a:t>
            </a:fld>
            <a:endParaRPr lang="es-ES" altLang="es-CO" smtClean="0">
              <a:solidFill>
                <a:prstClr val="black"/>
              </a:solidFill>
              <a:latin typeface="Times New Roman" pitchFamily="18" charset="0"/>
            </a:endParaRPr>
          </a:p>
        </p:txBody>
      </p:sp>
      <p:sp>
        <p:nvSpPr>
          <p:cNvPr id="15363" name="Rectangle 2"/>
          <p:cNvSpPr>
            <a:spLocks noGrp="1" noRot="1" noChangeAspect="1" noChangeArrowheads="1" noTextEdit="1"/>
          </p:cNvSpPr>
          <p:nvPr>
            <p:ph type="sldImg"/>
          </p:nvPr>
        </p:nvSpPr>
        <p:spPr>
          <a:xfrm>
            <a:off x="1144588" y="684213"/>
            <a:ext cx="4573587" cy="3430587"/>
          </a:xfrm>
          <a:ln/>
        </p:spPr>
      </p:sp>
      <p:sp>
        <p:nvSpPr>
          <p:cNvPr id="15364"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CO"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FD9AEA-9202-4B73-94B5-D99D5C43991E}" type="slidenum">
              <a:rPr lang="es-ES" altLang="es-CO" smtClean="0">
                <a:solidFill>
                  <a:prstClr val="black"/>
                </a:solidFill>
                <a:latin typeface="Times New Roman" pitchFamily="18" charset="0"/>
              </a:rPr>
              <a:pPr eaLnBrk="1" hangingPunct="1"/>
              <a:t>5</a:t>
            </a:fld>
            <a:endParaRPr lang="es-ES" altLang="es-CO" smtClean="0">
              <a:solidFill>
                <a:prstClr val="black"/>
              </a:solidFill>
              <a:latin typeface="Times New Roman" pitchFamily="18" charset="0"/>
            </a:endParaRPr>
          </a:p>
        </p:txBody>
      </p:sp>
      <p:sp>
        <p:nvSpPr>
          <p:cNvPr id="15363" name="Rectangle 2"/>
          <p:cNvSpPr>
            <a:spLocks noGrp="1" noRot="1" noChangeAspect="1" noChangeArrowheads="1" noTextEdit="1"/>
          </p:cNvSpPr>
          <p:nvPr>
            <p:ph type="sldImg"/>
          </p:nvPr>
        </p:nvSpPr>
        <p:spPr>
          <a:xfrm>
            <a:off x="1144588" y="684213"/>
            <a:ext cx="4573587" cy="3430587"/>
          </a:xfrm>
          <a:ln/>
        </p:spPr>
      </p:sp>
      <p:sp>
        <p:nvSpPr>
          <p:cNvPr id="15364"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CO"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FD9AEA-9202-4B73-94B5-D99D5C43991E}" type="slidenum">
              <a:rPr lang="es-ES" altLang="es-CO" smtClean="0">
                <a:solidFill>
                  <a:prstClr val="black"/>
                </a:solidFill>
                <a:latin typeface="Times New Roman" pitchFamily="18" charset="0"/>
              </a:rPr>
              <a:pPr eaLnBrk="1" hangingPunct="1"/>
              <a:t>6</a:t>
            </a:fld>
            <a:endParaRPr lang="es-ES" altLang="es-CO" smtClean="0">
              <a:solidFill>
                <a:prstClr val="black"/>
              </a:solidFill>
              <a:latin typeface="Times New Roman" pitchFamily="18" charset="0"/>
            </a:endParaRPr>
          </a:p>
        </p:txBody>
      </p:sp>
      <p:sp>
        <p:nvSpPr>
          <p:cNvPr id="15363" name="Rectangle 2"/>
          <p:cNvSpPr>
            <a:spLocks noGrp="1" noRot="1" noChangeAspect="1" noChangeArrowheads="1" noTextEdit="1"/>
          </p:cNvSpPr>
          <p:nvPr>
            <p:ph type="sldImg"/>
          </p:nvPr>
        </p:nvSpPr>
        <p:spPr>
          <a:xfrm>
            <a:off x="1144588" y="684213"/>
            <a:ext cx="4573587" cy="3430587"/>
          </a:xfrm>
          <a:ln/>
        </p:spPr>
      </p:sp>
      <p:sp>
        <p:nvSpPr>
          <p:cNvPr id="15364"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CO"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FD9AEA-9202-4B73-94B5-D99D5C43991E}" type="slidenum">
              <a:rPr lang="es-ES" altLang="es-CO" smtClean="0">
                <a:solidFill>
                  <a:prstClr val="black"/>
                </a:solidFill>
                <a:latin typeface="Times New Roman" pitchFamily="18" charset="0"/>
              </a:rPr>
              <a:pPr eaLnBrk="1" hangingPunct="1"/>
              <a:t>7</a:t>
            </a:fld>
            <a:endParaRPr lang="es-ES" altLang="es-CO" smtClean="0">
              <a:solidFill>
                <a:prstClr val="black"/>
              </a:solidFill>
              <a:latin typeface="Times New Roman" pitchFamily="18" charset="0"/>
            </a:endParaRPr>
          </a:p>
        </p:txBody>
      </p:sp>
      <p:sp>
        <p:nvSpPr>
          <p:cNvPr id="15363" name="Rectangle 2"/>
          <p:cNvSpPr>
            <a:spLocks noGrp="1" noRot="1" noChangeAspect="1" noChangeArrowheads="1" noTextEdit="1"/>
          </p:cNvSpPr>
          <p:nvPr>
            <p:ph type="sldImg"/>
          </p:nvPr>
        </p:nvSpPr>
        <p:spPr>
          <a:xfrm>
            <a:off x="1144588" y="684213"/>
            <a:ext cx="4573587" cy="3430587"/>
          </a:xfrm>
          <a:ln/>
        </p:spPr>
      </p:sp>
      <p:sp>
        <p:nvSpPr>
          <p:cNvPr id="15364"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CO"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FD9AEA-9202-4B73-94B5-D99D5C43991E}" type="slidenum">
              <a:rPr lang="es-ES" altLang="es-CO" smtClean="0">
                <a:solidFill>
                  <a:prstClr val="black"/>
                </a:solidFill>
                <a:latin typeface="Times New Roman" pitchFamily="18" charset="0"/>
              </a:rPr>
              <a:pPr eaLnBrk="1" hangingPunct="1"/>
              <a:t>8</a:t>
            </a:fld>
            <a:endParaRPr lang="es-ES" altLang="es-CO" smtClean="0">
              <a:solidFill>
                <a:prstClr val="black"/>
              </a:solidFill>
              <a:latin typeface="Times New Roman" pitchFamily="18" charset="0"/>
            </a:endParaRPr>
          </a:p>
        </p:txBody>
      </p:sp>
      <p:sp>
        <p:nvSpPr>
          <p:cNvPr id="15363" name="Rectangle 2"/>
          <p:cNvSpPr>
            <a:spLocks noGrp="1" noRot="1" noChangeAspect="1" noChangeArrowheads="1" noTextEdit="1"/>
          </p:cNvSpPr>
          <p:nvPr>
            <p:ph type="sldImg"/>
          </p:nvPr>
        </p:nvSpPr>
        <p:spPr>
          <a:xfrm>
            <a:off x="1144588" y="684213"/>
            <a:ext cx="4573587" cy="3430587"/>
          </a:xfrm>
          <a:ln/>
        </p:spPr>
      </p:sp>
      <p:sp>
        <p:nvSpPr>
          <p:cNvPr id="15364"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CO"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9FD9AEA-9202-4B73-94B5-D99D5C43991E}" type="slidenum">
              <a:rPr lang="es-ES" altLang="es-CO" smtClean="0">
                <a:solidFill>
                  <a:prstClr val="black"/>
                </a:solidFill>
                <a:latin typeface="Times New Roman" pitchFamily="18" charset="0"/>
              </a:rPr>
              <a:pPr eaLnBrk="1" hangingPunct="1"/>
              <a:t>9</a:t>
            </a:fld>
            <a:endParaRPr lang="es-ES" altLang="es-CO" smtClean="0">
              <a:solidFill>
                <a:prstClr val="black"/>
              </a:solidFill>
              <a:latin typeface="Times New Roman" pitchFamily="18" charset="0"/>
            </a:endParaRPr>
          </a:p>
        </p:txBody>
      </p:sp>
      <p:sp>
        <p:nvSpPr>
          <p:cNvPr id="15363" name="Rectangle 2"/>
          <p:cNvSpPr>
            <a:spLocks noGrp="1" noRot="1" noChangeAspect="1" noChangeArrowheads="1" noTextEdit="1"/>
          </p:cNvSpPr>
          <p:nvPr>
            <p:ph type="sldImg"/>
          </p:nvPr>
        </p:nvSpPr>
        <p:spPr>
          <a:xfrm>
            <a:off x="1144588" y="684213"/>
            <a:ext cx="4573587" cy="3430587"/>
          </a:xfrm>
          <a:ln/>
        </p:spPr>
      </p:sp>
      <p:sp>
        <p:nvSpPr>
          <p:cNvPr id="15364" name="Rectangle 3"/>
          <p:cNvSpPr>
            <a:spLocks noGrp="1" noChangeArrowheads="1"/>
          </p:cNvSpPr>
          <p:nvPr>
            <p:ph type="body" idx="1"/>
          </p:nvPr>
        </p:nvSpPr>
        <p:spPr>
          <a:xfrm>
            <a:off x="914400" y="4343400"/>
            <a:ext cx="5029200" cy="41163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CO"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7CEF42B0-1669-4D43-8C39-01176B47A6A5}" type="datetimeFigureOut">
              <a:rPr lang="es-CO" smtClean="0">
                <a:solidFill>
                  <a:srgbClr val="FBEEC9">
                    <a:shade val="90000"/>
                  </a:srgbClr>
                </a:solidFill>
              </a:rPr>
              <a:pPr/>
              <a:t>23/08/2014</a:t>
            </a:fld>
            <a:endParaRPr lang="es-CO">
              <a:solidFill>
                <a:srgbClr val="FBEEC9">
                  <a:shade val="90000"/>
                </a:srgbClr>
              </a:solidFill>
            </a:endParaRPr>
          </a:p>
        </p:txBody>
      </p:sp>
      <p:sp>
        <p:nvSpPr>
          <p:cNvPr id="19" name="18 Marcador de pie de página"/>
          <p:cNvSpPr>
            <a:spLocks noGrp="1"/>
          </p:cNvSpPr>
          <p:nvPr>
            <p:ph type="ftr" sz="quarter" idx="11"/>
          </p:nvPr>
        </p:nvSpPr>
        <p:spPr/>
        <p:txBody>
          <a:bodyPr/>
          <a:lstStyle/>
          <a:p>
            <a:endParaRPr lang="es-CO">
              <a:solidFill>
                <a:srgbClr val="FBEEC9">
                  <a:shade val="90000"/>
                </a:srgbClr>
              </a:solidFill>
            </a:endParaRPr>
          </a:p>
        </p:txBody>
      </p:sp>
      <p:sp>
        <p:nvSpPr>
          <p:cNvPr id="27" name="26 Marcador de número de diapositiva"/>
          <p:cNvSpPr>
            <a:spLocks noGrp="1"/>
          </p:cNvSpPr>
          <p:nvPr>
            <p:ph type="sldNum" sz="quarter" idx="12"/>
          </p:nvPr>
        </p:nvSpPr>
        <p:spPr/>
        <p:txBody>
          <a:bodyPr/>
          <a:lstStyle/>
          <a:p>
            <a:fld id="{E9880169-6778-4336-AD00-772196E5A170}" type="slidenum">
              <a:rPr lang="es-CO" smtClean="0">
                <a:solidFill>
                  <a:srgbClr val="FBEEC9">
                    <a:shade val="90000"/>
                  </a:srgbClr>
                </a:solidFill>
              </a:rPr>
              <a:pPr/>
              <a:t>‹Nº›</a:t>
            </a:fld>
            <a:endParaRPr lang="es-CO">
              <a:solidFill>
                <a:srgbClr val="FBEEC9">
                  <a:shade val="90000"/>
                </a:srgbClr>
              </a:solidFill>
            </a:endParaRPr>
          </a:p>
        </p:txBody>
      </p:sp>
    </p:spTree>
    <p:extLst>
      <p:ext uri="{BB962C8B-B14F-4D97-AF65-F5344CB8AC3E}">
        <p14:creationId xmlns:p14="http://schemas.microsoft.com/office/powerpoint/2010/main" val="348807394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CEF42B0-1669-4D43-8C39-01176B47A6A5}" type="datetimeFigureOut">
              <a:rPr lang="es-CO" smtClean="0">
                <a:solidFill>
                  <a:srgbClr val="FBEEC9">
                    <a:shade val="90000"/>
                  </a:srgbClr>
                </a:solidFill>
              </a:rPr>
              <a:pPr/>
              <a:t>23/08/2014</a:t>
            </a:fld>
            <a:endParaRPr lang="es-CO">
              <a:solidFill>
                <a:srgbClr val="FBEEC9">
                  <a:shade val="90000"/>
                </a:srgbClr>
              </a:solidFill>
            </a:endParaRPr>
          </a:p>
        </p:txBody>
      </p:sp>
      <p:sp>
        <p:nvSpPr>
          <p:cNvPr id="5" name="4 Marcador de pie de página"/>
          <p:cNvSpPr>
            <a:spLocks noGrp="1"/>
          </p:cNvSpPr>
          <p:nvPr>
            <p:ph type="ftr" sz="quarter" idx="11"/>
          </p:nvPr>
        </p:nvSpPr>
        <p:spPr/>
        <p:txBody>
          <a:bodyPr/>
          <a:lstStyle/>
          <a:p>
            <a:endParaRPr lang="es-CO">
              <a:solidFill>
                <a:srgbClr val="FBEEC9">
                  <a:shade val="90000"/>
                </a:srgbClr>
              </a:solidFill>
            </a:endParaRPr>
          </a:p>
        </p:txBody>
      </p:sp>
      <p:sp>
        <p:nvSpPr>
          <p:cNvPr id="6" name="5 Marcador de número de diapositiva"/>
          <p:cNvSpPr>
            <a:spLocks noGrp="1"/>
          </p:cNvSpPr>
          <p:nvPr>
            <p:ph type="sldNum" sz="quarter" idx="12"/>
          </p:nvPr>
        </p:nvSpPr>
        <p:spPr/>
        <p:txBody>
          <a:bodyPr/>
          <a:lstStyle/>
          <a:p>
            <a:fld id="{E9880169-6778-4336-AD00-772196E5A170}" type="slidenum">
              <a:rPr lang="es-CO" smtClean="0">
                <a:solidFill>
                  <a:srgbClr val="FBEEC9">
                    <a:shade val="90000"/>
                  </a:srgbClr>
                </a:solidFill>
              </a:rPr>
              <a:pPr/>
              <a:t>‹Nº›</a:t>
            </a:fld>
            <a:endParaRPr lang="es-CO">
              <a:solidFill>
                <a:srgbClr val="FBEEC9">
                  <a:shade val="90000"/>
                </a:srgbClr>
              </a:solidFill>
            </a:endParaRPr>
          </a:p>
        </p:txBody>
      </p:sp>
    </p:spTree>
    <p:extLst>
      <p:ext uri="{BB962C8B-B14F-4D97-AF65-F5344CB8AC3E}">
        <p14:creationId xmlns:p14="http://schemas.microsoft.com/office/powerpoint/2010/main" val="3720517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CEF42B0-1669-4D43-8C39-01176B47A6A5}" type="datetimeFigureOut">
              <a:rPr lang="es-CO" smtClean="0">
                <a:solidFill>
                  <a:srgbClr val="FBEEC9">
                    <a:shade val="90000"/>
                  </a:srgbClr>
                </a:solidFill>
              </a:rPr>
              <a:pPr/>
              <a:t>23/08/2014</a:t>
            </a:fld>
            <a:endParaRPr lang="es-CO">
              <a:solidFill>
                <a:srgbClr val="FBEEC9">
                  <a:shade val="90000"/>
                </a:srgbClr>
              </a:solidFill>
            </a:endParaRPr>
          </a:p>
        </p:txBody>
      </p:sp>
      <p:sp>
        <p:nvSpPr>
          <p:cNvPr id="5" name="4 Marcador de pie de página"/>
          <p:cNvSpPr>
            <a:spLocks noGrp="1"/>
          </p:cNvSpPr>
          <p:nvPr>
            <p:ph type="ftr" sz="quarter" idx="11"/>
          </p:nvPr>
        </p:nvSpPr>
        <p:spPr/>
        <p:txBody>
          <a:bodyPr/>
          <a:lstStyle/>
          <a:p>
            <a:endParaRPr lang="es-CO">
              <a:solidFill>
                <a:srgbClr val="FBEEC9">
                  <a:shade val="90000"/>
                </a:srgbClr>
              </a:solidFill>
            </a:endParaRPr>
          </a:p>
        </p:txBody>
      </p:sp>
      <p:sp>
        <p:nvSpPr>
          <p:cNvPr id="6" name="5 Marcador de número de diapositiva"/>
          <p:cNvSpPr>
            <a:spLocks noGrp="1"/>
          </p:cNvSpPr>
          <p:nvPr>
            <p:ph type="sldNum" sz="quarter" idx="12"/>
          </p:nvPr>
        </p:nvSpPr>
        <p:spPr/>
        <p:txBody>
          <a:bodyPr/>
          <a:lstStyle/>
          <a:p>
            <a:fld id="{E9880169-6778-4336-AD00-772196E5A170}" type="slidenum">
              <a:rPr lang="es-CO" smtClean="0">
                <a:solidFill>
                  <a:srgbClr val="FBEEC9">
                    <a:shade val="90000"/>
                  </a:srgbClr>
                </a:solidFill>
              </a:rPr>
              <a:pPr/>
              <a:t>‹Nº›</a:t>
            </a:fld>
            <a:endParaRPr lang="es-CO">
              <a:solidFill>
                <a:srgbClr val="FBEEC9">
                  <a:shade val="90000"/>
                </a:srgbClr>
              </a:solidFill>
            </a:endParaRPr>
          </a:p>
        </p:txBody>
      </p:sp>
    </p:spTree>
    <p:extLst>
      <p:ext uri="{BB962C8B-B14F-4D97-AF65-F5344CB8AC3E}">
        <p14:creationId xmlns:p14="http://schemas.microsoft.com/office/powerpoint/2010/main" val="342967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CEF42B0-1669-4D43-8C39-01176B47A6A5}" type="datetimeFigureOut">
              <a:rPr lang="es-CO" smtClean="0">
                <a:solidFill>
                  <a:srgbClr val="FBEEC9">
                    <a:shade val="90000"/>
                  </a:srgbClr>
                </a:solidFill>
              </a:rPr>
              <a:pPr/>
              <a:t>23/08/2014</a:t>
            </a:fld>
            <a:endParaRPr lang="es-CO">
              <a:solidFill>
                <a:srgbClr val="FBEEC9">
                  <a:shade val="90000"/>
                </a:srgbClr>
              </a:solidFill>
            </a:endParaRPr>
          </a:p>
        </p:txBody>
      </p:sp>
      <p:sp>
        <p:nvSpPr>
          <p:cNvPr id="5" name="4 Marcador de pie de página"/>
          <p:cNvSpPr>
            <a:spLocks noGrp="1"/>
          </p:cNvSpPr>
          <p:nvPr>
            <p:ph type="ftr" sz="quarter" idx="11"/>
          </p:nvPr>
        </p:nvSpPr>
        <p:spPr/>
        <p:txBody>
          <a:bodyPr/>
          <a:lstStyle/>
          <a:p>
            <a:endParaRPr lang="es-CO">
              <a:solidFill>
                <a:srgbClr val="FBEEC9">
                  <a:shade val="90000"/>
                </a:srgbClr>
              </a:solidFill>
            </a:endParaRPr>
          </a:p>
        </p:txBody>
      </p:sp>
      <p:sp>
        <p:nvSpPr>
          <p:cNvPr id="6" name="5 Marcador de número de diapositiva"/>
          <p:cNvSpPr>
            <a:spLocks noGrp="1"/>
          </p:cNvSpPr>
          <p:nvPr>
            <p:ph type="sldNum" sz="quarter" idx="12"/>
          </p:nvPr>
        </p:nvSpPr>
        <p:spPr/>
        <p:txBody>
          <a:bodyPr/>
          <a:lstStyle/>
          <a:p>
            <a:fld id="{E9880169-6778-4336-AD00-772196E5A170}" type="slidenum">
              <a:rPr lang="es-CO" smtClean="0">
                <a:solidFill>
                  <a:srgbClr val="FBEEC9">
                    <a:shade val="90000"/>
                  </a:srgbClr>
                </a:solidFill>
              </a:rPr>
              <a:pPr/>
              <a:t>‹Nº›</a:t>
            </a:fld>
            <a:endParaRPr lang="es-CO">
              <a:solidFill>
                <a:srgbClr val="FBEEC9">
                  <a:shade val="90000"/>
                </a:srgbClr>
              </a:solidFill>
            </a:endParaRPr>
          </a:p>
        </p:txBody>
      </p:sp>
    </p:spTree>
    <p:extLst>
      <p:ext uri="{BB962C8B-B14F-4D97-AF65-F5344CB8AC3E}">
        <p14:creationId xmlns:p14="http://schemas.microsoft.com/office/powerpoint/2010/main" val="502222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7CEF42B0-1669-4D43-8C39-01176B47A6A5}" type="datetimeFigureOut">
              <a:rPr lang="es-CO" smtClean="0">
                <a:solidFill>
                  <a:srgbClr val="FBEEC9">
                    <a:shade val="90000"/>
                  </a:srgbClr>
                </a:solidFill>
              </a:rPr>
              <a:pPr/>
              <a:t>23/08/2014</a:t>
            </a:fld>
            <a:endParaRPr lang="es-CO">
              <a:solidFill>
                <a:srgbClr val="FBEEC9">
                  <a:shade val="90000"/>
                </a:srgbClr>
              </a:solidFill>
            </a:endParaRPr>
          </a:p>
        </p:txBody>
      </p:sp>
      <p:sp>
        <p:nvSpPr>
          <p:cNvPr id="5" name="4 Marcador de pie de página"/>
          <p:cNvSpPr>
            <a:spLocks noGrp="1"/>
          </p:cNvSpPr>
          <p:nvPr>
            <p:ph type="ftr" sz="quarter" idx="11"/>
          </p:nvPr>
        </p:nvSpPr>
        <p:spPr/>
        <p:txBody>
          <a:bodyPr/>
          <a:lstStyle/>
          <a:p>
            <a:endParaRPr lang="es-CO">
              <a:solidFill>
                <a:srgbClr val="FBEEC9">
                  <a:shade val="90000"/>
                </a:srgbClr>
              </a:solidFill>
            </a:endParaRPr>
          </a:p>
        </p:txBody>
      </p:sp>
      <p:sp>
        <p:nvSpPr>
          <p:cNvPr id="6" name="5 Marcador de número de diapositiva"/>
          <p:cNvSpPr>
            <a:spLocks noGrp="1"/>
          </p:cNvSpPr>
          <p:nvPr>
            <p:ph type="sldNum" sz="quarter" idx="12"/>
          </p:nvPr>
        </p:nvSpPr>
        <p:spPr/>
        <p:txBody>
          <a:bodyPr/>
          <a:lstStyle/>
          <a:p>
            <a:fld id="{E9880169-6778-4336-AD00-772196E5A170}" type="slidenum">
              <a:rPr lang="es-CO" smtClean="0">
                <a:solidFill>
                  <a:srgbClr val="FBEEC9">
                    <a:shade val="90000"/>
                  </a:srgbClr>
                </a:solidFill>
              </a:rPr>
              <a:pPr/>
              <a:t>‹Nº›</a:t>
            </a:fld>
            <a:endParaRPr lang="es-CO">
              <a:solidFill>
                <a:srgbClr val="FBEEC9">
                  <a:shade val="90000"/>
                </a:srgbClr>
              </a:solidFill>
            </a:endParaRPr>
          </a:p>
        </p:txBody>
      </p:sp>
    </p:spTree>
    <p:extLst>
      <p:ext uri="{BB962C8B-B14F-4D97-AF65-F5344CB8AC3E}">
        <p14:creationId xmlns:p14="http://schemas.microsoft.com/office/powerpoint/2010/main" val="309355368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CEF42B0-1669-4D43-8C39-01176B47A6A5}" type="datetimeFigureOut">
              <a:rPr lang="es-CO" smtClean="0">
                <a:solidFill>
                  <a:srgbClr val="FBEEC9">
                    <a:shade val="90000"/>
                  </a:srgbClr>
                </a:solidFill>
              </a:rPr>
              <a:pPr/>
              <a:t>23/08/2014</a:t>
            </a:fld>
            <a:endParaRPr lang="es-CO">
              <a:solidFill>
                <a:srgbClr val="FBEEC9">
                  <a:shade val="90000"/>
                </a:srgbClr>
              </a:solidFill>
            </a:endParaRPr>
          </a:p>
        </p:txBody>
      </p:sp>
      <p:sp>
        <p:nvSpPr>
          <p:cNvPr id="6" name="5 Marcador de pie de página"/>
          <p:cNvSpPr>
            <a:spLocks noGrp="1"/>
          </p:cNvSpPr>
          <p:nvPr>
            <p:ph type="ftr" sz="quarter" idx="11"/>
          </p:nvPr>
        </p:nvSpPr>
        <p:spPr/>
        <p:txBody>
          <a:bodyPr/>
          <a:lstStyle/>
          <a:p>
            <a:endParaRPr lang="es-CO">
              <a:solidFill>
                <a:srgbClr val="FBEEC9">
                  <a:shade val="90000"/>
                </a:srgbClr>
              </a:solidFill>
            </a:endParaRPr>
          </a:p>
        </p:txBody>
      </p:sp>
      <p:sp>
        <p:nvSpPr>
          <p:cNvPr id="7" name="6 Marcador de número de diapositiva"/>
          <p:cNvSpPr>
            <a:spLocks noGrp="1"/>
          </p:cNvSpPr>
          <p:nvPr>
            <p:ph type="sldNum" sz="quarter" idx="12"/>
          </p:nvPr>
        </p:nvSpPr>
        <p:spPr/>
        <p:txBody>
          <a:bodyPr/>
          <a:lstStyle/>
          <a:p>
            <a:fld id="{E9880169-6778-4336-AD00-772196E5A170}" type="slidenum">
              <a:rPr lang="es-CO" smtClean="0">
                <a:solidFill>
                  <a:srgbClr val="FBEEC9">
                    <a:shade val="90000"/>
                  </a:srgbClr>
                </a:solidFill>
              </a:rPr>
              <a:pPr/>
              <a:t>‹Nº›</a:t>
            </a:fld>
            <a:endParaRPr lang="es-CO">
              <a:solidFill>
                <a:srgbClr val="FBEEC9">
                  <a:shade val="90000"/>
                </a:srgbClr>
              </a:solidFill>
            </a:endParaRPr>
          </a:p>
        </p:txBody>
      </p:sp>
    </p:spTree>
    <p:extLst>
      <p:ext uri="{BB962C8B-B14F-4D97-AF65-F5344CB8AC3E}">
        <p14:creationId xmlns:p14="http://schemas.microsoft.com/office/powerpoint/2010/main" val="3650637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7CEF42B0-1669-4D43-8C39-01176B47A6A5}" type="datetimeFigureOut">
              <a:rPr lang="es-CO" smtClean="0">
                <a:solidFill>
                  <a:srgbClr val="FBEEC9">
                    <a:shade val="90000"/>
                  </a:srgbClr>
                </a:solidFill>
              </a:rPr>
              <a:pPr/>
              <a:t>23/08/2014</a:t>
            </a:fld>
            <a:endParaRPr lang="es-CO">
              <a:solidFill>
                <a:srgbClr val="FBEEC9">
                  <a:shade val="90000"/>
                </a:srgbClr>
              </a:solidFill>
            </a:endParaRPr>
          </a:p>
        </p:txBody>
      </p:sp>
      <p:sp>
        <p:nvSpPr>
          <p:cNvPr id="8" name="7 Marcador de pie de página"/>
          <p:cNvSpPr>
            <a:spLocks noGrp="1"/>
          </p:cNvSpPr>
          <p:nvPr>
            <p:ph type="ftr" sz="quarter" idx="11"/>
          </p:nvPr>
        </p:nvSpPr>
        <p:spPr/>
        <p:txBody>
          <a:bodyPr/>
          <a:lstStyle/>
          <a:p>
            <a:endParaRPr lang="es-CO">
              <a:solidFill>
                <a:srgbClr val="FBEEC9">
                  <a:shade val="90000"/>
                </a:srgbClr>
              </a:solidFill>
            </a:endParaRPr>
          </a:p>
        </p:txBody>
      </p:sp>
      <p:sp>
        <p:nvSpPr>
          <p:cNvPr id="9" name="8 Marcador de número de diapositiva"/>
          <p:cNvSpPr>
            <a:spLocks noGrp="1"/>
          </p:cNvSpPr>
          <p:nvPr>
            <p:ph type="sldNum" sz="quarter" idx="12"/>
          </p:nvPr>
        </p:nvSpPr>
        <p:spPr/>
        <p:txBody>
          <a:bodyPr/>
          <a:lstStyle/>
          <a:p>
            <a:fld id="{E9880169-6778-4336-AD00-772196E5A170}" type="slidenum">
              <a:rPr lang="es-CO" smtClean="0">
                <a:solidFill>
                  <a:srgbClr val="FBEEC9">
                    <a:shade val="90000"/>
                  </a:srgbClr>
                </a:solidFill>
              </a:rPr>
              <a:pPr/>
              <a:t>‹Nº›</a:t>
            </a:fld>
            <a:endParaRPr lang="es-CO">
              <a:solidFill>
                <a:srgbClr val="FBEEC9">
                  <a:shade val="90000"/>
                </a:srgbClr>
              </a:solidFill>
            </a:endParaRPr>
          </a:p>
        </p:txBody>
      </p:sp>
    </p:spTree>
    <p:extLst>
      <p:ext uri="{BB962C8B-B14F-4D97-AF65-F5344CB8AC3E}">
        <p14:creationId xmlns:p14="http://schemas.microsoft.com/office/powerpoint/2010/main" val="1552542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7CEF42B0-1669-4D43-8C39-01176B47A6A5}" type="datetimeFigureOut">
              <a:rPr lang="es-CO" smtClean="0">
                <a:solidFill>
                  <a:srgbClr val="FBEEC9">
                    <a:shade val="90000"/>
                  </a:srgbClr>
                </a:solidFill>
              </a:rPr>
              <a:pPr/>
              <a:t>23/08/2014</a:t>
            </a:fld>
            <a:endParaRPr lang="es-CO">
              <a:solidFill>
                <a:srgbClr val="FBEEC9">
                  <a:shade val="90000"/>
                </a:srgbClr>
              </a:solidFill>
            </a:endParaRPr>
          </a:p>
        </p:txBody>
      </p:sp>
      <p:sp>
        <p:nvSpPr>
          <p:cNvPr id="4" name="3 Marcador de pie de página"/>
          <p:cNvSpPr>
            <a:spLocks noGrp="1"/>
          </p:cNvSpPr>
          <p:nvPr>
            <p:ph type="ftr" sz="quarter" idx="11"/>
          </p:nvPr>
        </p:nvSpPr>
        <p:spPr/>
        <p:txBody>
          <a:bodyPr/>
          <a:lstStyle/>
          <a:p>
            <a:endParaRPr lang="es-CO">
              <a:solidFill>
                <a:srgbClr val="FBEEC9">
                  <a:shade val="90000"/>
                </a:srgbClr>
              </a:solidFill>
            </a:endParaRPr>
          </a:p>
        </p:txBody>
      </p:sp>
      <p:sp>
        <p:nvSpPr>
          <p:cNvPr id="5" name="4 Marcador de número de diapositiva"/>
          <p:cNvSpPr>
            <a:spLocks noGrp="1"/>
          </p:cNvSpPr>
          <p:nvPr>
            <p:ph type="sldNum" sz="quarter" idx="12"/>
          </p:nvPr>
        </p:nvSpPr>
        <p:spPr/>
        <p:txBody>
          <a:bodyPr/>
          <a:lstStyle/>
          <a:p>
            <a:fld id="{E9880169-6778-4336-AD00-772196E5A170}" type="slidenum">
              <a:rPr lang="es-CO" smtClean="0">
                <a:solidFill>
                  <a:srgbClr val="FBEEC9">
                    <a:shade val="90000"/>
                  </a:srgbClr>
                </a:solidFill>
              </a:rPr>
              <a:pPr/>
              <a:t>‹Nº›</a:t>
            </a:fld>
            <a:endParaRPr lang="es-CO">
              <a:solidFill>
                <a:srgbClr val="FBEEC9">
                  <a:shade val="90000"/>
                </a:srgbClr>
              </a:solidFill>
            </a:endParaRPr>
          </a:p>
        </p:txBody>
      </p:sp>
    </p:spTree>
    <p:extLst>
      <p:ext uri="{BB962C8B-B14F-4D97-AF65-F5344CB8AC3E}">
        <p14:creationId xmlns:p14="http://schemas.microsoft.com/office/powerpoint/2010/main" val="942801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CEF42B0-1669-4D43-8C39-01176B47A6A5}" type="datetimeFigureOut">
              <a:rPr lang="es-CO" smtClean="0">
                <a:solidFill>
                  <a:srgbClr val="FBEEC9">
                    <a:shade val="90000"/>
                  </a:srgbClr>
                </a:solidFill>
              </a:rPr>
              <a:pPr/>
              <a:t>23/08/2014</a:t>
            </a:fld>
            <a:endParaRPr lang="es-CO">
              <a:solidFill>
                <a:srgbClr val="FBEEC9">
                  <a:shade val="90000"/>
                </a:srgbClr>
              </a:solidFill>
            </a:endParaRPr>
          </a:p>
        </p:txBody>
      </p:sp>
      <p:sp>
        <p:nvSpPr>
          <p:cNvPr id="3" name="2 Marcador de pie de página"/>
          <p:cNvSpPr>
            <a:spLocks noGrp="1"/>
          </p:cNvSpPr>
          <p:nvPr>
            <p:ph type="ftr" sz="quarter" idx="11"/>
          </p:nvPr>
        </p:nvSpPr>
        <p:spPr/>
        <p:txBody>
          <a:bodyPr/>
          <a:lstStyle/>
          <a:p>
            <a:endParaRPr lang="es-CO">
              <a:solidFill>
                <a:srgbClr val="FBEEC9">
                  <a:shade val="90000"/>
                </a:srgbClr>
              </a:solidFill>
            </a:endParaRPr>
          </a:p>
        </p:txBody>
      </p:sp>
      <p:sp>
        <p:nvSpPr>
          <p:cNvPr id="4" name="3 Marcador de número de diapositiva"/>
          <p:cNvSpPr>
            <a:spLocks noGrp="1"/>
          </p:cNvSpPr>
          <p:nvPr>
            <p:ph type="sldNum" sz="quarter" idx="12"/>
          </p:nvPr>
        </p:nvSpPr>
        <p:spPr/>
        <p:txBody>
          <a:bodyPr/>
          <a:lstStyle/>
          <a:p>
            <a:fld id="{E9880169-6778-4336-AD00-772196E5A170}" type="slidenum">
              <a:rPr lang="es-CO" smtClean="0">
                <a:solidFill>
                  <a:srgbClr val="FBEEC9">
                    <a:shade val="90000"/>
                  </a:srgbClr>
                </a:solidFill>
              </a:rPr>
              <a:pPr/>
              <a:t>‹Nº›</a:t>
            </a:fld>
            <a:endParaRPr lang="es-CO">
              <a:solidFill>
                <a:srgbClr val="FBEEC9">
                  <a:shade val="90000"/>
                </a:srgbClr>
              </a:solidFill>
            </a:endParaRPr>
          </a:p>
        </p:txBody>
      </p:sp>
    </p:spTree>
    <p:extLst>
      <p:ext uri="{BB962C8B-B14F-4D97-AF65-F5344CB8AC3E}">
        <p14:creationId xmlns:p14="http://schemas.microsoft.com/office/powerpoint/2010/main" val="2477370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7CEF42B0-1669-4D43-8C39-01176B47A6A5}" type="datetimeFigureOut">
              <a:rPr lang="es-CO" smtClean="0">
                <a:solidFill>
                  <a:srgbClr val="FBEEC9">
                    <a:shade val="90000"/>
                  </a:srgbClr>
                </a:solidFill>
              </a:rPr>
              <a:pPr/>
              <a:t>23/08/2014</a:t>
            </a:fld>
            <a:endParaRPr lang="es-CO">
              <a:solidFill>
                <a:srgbClr val="FBEEC9">
                  <a:shade val="90000"/>
                </a:srgbClr>
              </a:solidFill>
            </a:endParaRPr>
          </a:p>
        </p:txBody>
      </p:sp>
      <p:sp>
        <p:nvSpPr>
          <p:cNvPr id="6" name="5 Marcador de pie de página"/>
          <p:cNvSpPr>
            <a:spLocks noGrp="1"/>
          </p:cNvSpPr>
          <p:nvPr>
            <p:ph type="ftr" sz="quarter" idx="11"/>
          </p:nvPr>
        </p:nvSpPr>
        <p:spPr/>
        <p:txBody>
          <a:bodyPr/>
          <a:lstStyle/>
          <a:p>
            <a:endParaRPr lang="es-CO">
              <a:solidFill>
                <a:srgbClr val="FBEEC9">
                  <a:shade val="90000"/>
                </a:srgbClr>
              </a:solidFill>
            </a:endParaRPr>
          </a:p>
        </p:txBody>
      </p:sp>
      <p:sp>
        <p:nvSpPr>
          <p:cNvPr id="7" name="6 Marcador de número de diapositiva"/>
          <p:cNvSpPr>
            <a:spLocks noGrp="1"/>
          </p:cNvSpPr>
          <p:nvPr>
            <p:ph type="sldNum" sz="quarter" idx="12"/>
          </p:nvPr>
        </p:nvSpPr>
        <p:spPr/>
        <p:txBody>
          <a:bodyPr/>
          <a:lstStyle/>
          <a:p>
            <a:fld id="{E9880169-6778-4336-AD00-772196E5A170}" type="slidenum">
              <a:rPr lang="es-CO" smtClean="0">
                <a:solidFill>
                  <a:srgbClr val="FBEEC9">
                    <a:shade val="90000"/>
                  </a:srgbClr>
                </a:solidFill>
              </a:rPr>
              <a:pPr/>
              <a:t>‹Nº›</a:t>
            </a:fld>
            <a:endParaRPr lang="es-CO">
              <a:solidFill>
                <a:srgbClr val="FBEEC9">
                  <a:shade val="90000"/>
                </a:srgbClr>
              </a:solidFill>
            </a:endParaRPr>
          </a:p>
        </p:txBody>
      </p:sp>
    </p:spTree>
    <p:extLst>
      <p:ext uri="{BB962C8B-B14F-4D97-AF65-F5344CB8AC3E}">
        <p14:creationId xmlns:p14="http://schemas.microsoft.com/office/powerpoint/2010/main" val="4010601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srgbClr val="4E3B30"/>
              </a:solidFill>
            </a:endParaRPr>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srgbClr val="4E3B30"/>
              </a:solidFill>
            </a:endParaRPr>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7CEF42B0-1669-4D43-8C39-01176B47A6A5}" type="datetimeFigureOut">
              <a:rPr lang="es-CO" smtClean="0">
                <a:solidFill>
                  <a:srgbClr val="FBEEC9">
                    <a:shade val="90000"/>
                  </a:srgbClr>
                </a:solidFill>
              </a:rPr>
              <a:pPr/>
              <a:t>23/08/2014</a:t>
            </a:fld>
            <a:endParaRPr lang="es-CO">
              <a:solidFill>
                <a:srgbClr val="FBEEC9">
                  <a:shade val="90000"/>
                </a:srgbClr>
              </a:solidFill>
            </a:endParaRPr>
          </a:p>
        </p:txBody>
      </p:sp>
      <p:sp>
        <p:nvSpPr>
          <p:cNvPr id="6" name="5 Marcador de pie de página"/>
          <p:cNvSpPr>
            <a:spLocks noGrp="1"/>
          </p:cNvSpPr>
          <p:nvPr>
            <p:ph type="ftr" sz="quarter" idx="11"/>
          </p:nvPr>
        </p:nvSpPr>
        <p:spPr/>
        <p:txBody>
          <a:bodyPr/>
          <a:lstStyle/>
          <a:p>
            <a:endParaRPr lang="es-CO">
              <a:solidFill>
                <a:srgbClr val="FBEEC9">
                  <a:shade val="90000"/>
                </a:srgbClr>
              </a:solidFill>
            </a:endParaRPr>
          </a:p>
        </p:txBody>
      </p:sp>
      <p:sp>
        <p:nvSpPr>
          <p:cNvPr id="7" name="6 Marcador de número de diapositiva"/>
          <p:cNvSpPr>
            <a:spLocks noGrp="1"/>
          </p:cNvSpPr>
          <p:nvPr>
            <p:ph type="sldNum" sz="quarter" idx="12"/>
          </p:nvPr>
        </p:nvSpPr>
        <p:spPr>
          <a:xfrm>
            <a:off x="8077200" y="6356350"/>
            <a:ext cx="609600" cy="365125"/>
          </a:xfrm>
        </p:spPr>
        <p:txBody>
          <a:bodyPr/>
          <a:lstStyle/>
          <a:p>
            <a:fld id="{E9880169-6778-4336-AD00-772196E5A170}" type="slidenum">
              <a:rPr lang="es-CO" smtClean="0">
                <a:solidFill>
                  <a:srgbClr val="FBEEC9">
                    <a:shade val="90000"/>
                  </a:srgbClr>
                </a:solidFill>
              </a:rPr>
              <a:pPr/>
              <a:t>‹Nº›</a:t>
            </a:fld>
            <a:endParaRPr lang="es-CO">
              <a:solidFill>
                <a:srgbClr val="FBEEC9">
                  <a:shade val="90000"/>
                </a:srgbClr>
              </a:solidFill>
            </a:endParaRPr>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4E3B30"/>
              </a:solidFill>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4E3B30"/>
              </a:solidFill>
            </a:endParaRPr>
          </a:p>
        </p:txBody>
      </p:sp>
    </p:spTree>
    <p:extLst>
      <p:ext uri="{BB962C8B-B14F-4D97-AF65-F5344CB8AC3E}">
        <p14:creationId xmlns:p14="http://schemas.microsoft.com/office/powerpoint/2010/main" val="2601853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4E3B30"/>
              </a:solidFill>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srgbClr val="4E3B30"/>
              </a:solidFill>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CEF42B0-1669-4D43-8C39-01176B47A6A5}" type="datetimeFigureOut">
              <a:rPr lang="es-CO" smtClean="0">
                <a:solidFill>
                  <a:srgbClr val="FBEEC9">
                    <a:shade val="90000"/>
                  </a:srgbClr>
                </a:solidFill>
              </a:rPr>
              <a:pPr/>
              <a:t>23/08/2014</a:t>
            </a:fld>
            <a:endParaRPr lang="es-CO">
              <a:solidFill>
                <a:srgbClr val="FBEEC9">
                  <a:shade val="90000"/>
                </a:srgbClr>
              </a:solidFill>
            </a:endParaRPr>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CO">
              <a:solidFill>
                <a:srgbClr val="FBEEC9">
                  <a:shade val="90000"/>
                </a:srgbClr>
              </a:solidFill>
            </a:endParaRPr>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9880169-6778-4336-AD00-772196E5A170}" type="slidenum">
              <a:rPr lang="es-CO" smtClean="0">
                <a:solidFill>
                  <a:srgbClr val="FBEEC9">
                    <a:shade val="90000"/>
                  </a:srgbClr>
                </a:solidFill>
              </a:rPr>
              <a:pPr/>
              <a:t>‹Nº›</a:t>
            </a:fld>
            <a:endParaRPr lang="es-CO">
              <a:solidFill>
                <a:srgbClr val="FBEEC9">
                  <a:shade val="90000"/>
                </a:srgbClr>
              </a:solidFill>
            </a:endParaRPr>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srgbClr val="4E3B30"/>
                </a:solidFill>
              </a:endParaRPr>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srgbClr val="4E3B30"/>
                </a:solidFill>
              </a:endParaRPr>
            </a:p>
          </p:txBody>
        </p:sp>
      </p:grpSp>
    </p:spTree>
    <p:extLst>
      <p:ext uri="{BB962C8B-B14F-4D97-AF65-F5344CB8AC3E}">
        <p14:creationId xmlns:p14="http://schemas.microsoft.com/office/powerpoint/2010/main" val="37421532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audio" Target="../media/audio1.wav"/><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audio" Target="../media/audio1.wav"/><Relationship Id="rId7" Type="http://schemas.openxmlformats.org/officeDocument/2006/relationships/image" Target="../media/image8.jpeg"/><Relationship Id="rId12"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3.pn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660525" y="3089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Clr>
                <a:srgbClr val="D4006F"/>
              </a:buClr>
              <a:buFontTx/>
              <a:buChar char="o"/>
            </a:pPr>
            <a:endParaRPr lang="en-US" altLang="es-CO" sz="2400">
              <a:solidFill>
                <a:srgbClr val="4E3B30"/>
              </a:solidFill>
              <a:latin typeface="Times New Roman" pitchFamily="18" charset="0"/>
            </a:endParaRPr>
          </a:p>
        </p:txBody>
      </p:sp>
      <p:sp>
        <p:nvSpPr>
          <p:cNvPr id="580611" name="Rectangle 3"/>
          <p:cNvSpPr>
            <a:spLocks noChangeArrowheads="1"/>
          </p:cNvSpPr>
          <p:nvPr/>
        </p:nvSpPr>
        <p:spPr bwMode="auto">
          <a:xfrm>
            <a:off x="685800" y="609600"/>
            <a:ext cx="7848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_tradnl" altLang="es-CO" sz="3200" b="1">
                <a:solidFill>
                  <a:srgbClr val="4E3B30"/>
                </a:solidFill>
              </a:rPr>
              <a:t/>
            </a:r>
            <a:br>
              <a:rPr lang="es-ES_tradnl" altLang="es-CO" sz="3200" b="1">
                <a:solidFill>
                  <a:srgbClr val="4E3B30"/>
                </a:solidFill>
              </a:rPr>
            </a:br>
            <a:endParaRPr lang="es-ES_tradnl" altLang="es-CO" sz="2800" b="1">
              <a:solidFill>
                <a:srgbClr val="4E3B30"/>
              </a:solidFill>
            </a:endParaRPr>
          </a:p>
        </p:txBody>
      </p:sp>
      <p:sp>
        <p:nvSpPr>
          <p:cNvPr id="90" name="1 Título"/>
          <p:cNvSpPr>
            <a:spLocks noGrp="1"/>
          </p:cNvSpPr>
          <p:nvPr>
            <p:ph type="ctrTitle"/>
          </p:nvPr>
        </p:nvSpPr>
        <p:spPr>
          <a:xfrm>
            <a:off x="527410" y="2420888"/>
            <a:ext cx="8165380" cy="3240360"/>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CO" sz="2400" b="1" dirty="0" smtClean="0">
                <a:solidFill>
                  <a:srgbClr val="663300"/>
                </a:solidFill>
                <a:latin typeface="Candara" panose="020E0502030303020204" pitchFamily="34" charset="0"/>
              </a:rPr>
              <a:t/>
            </a:r>
            <a:br>
              <a:rPr lang="es-CO" sz="2400" b="1" dirty="0" smtClean="0">
                <a:solidFill>
                  <a:srgbClr val="663300"/>
                </a:solidFill>
                <a:latin typeface="Candara" panose="020E0502030303020204" pitchFamily="34" charset="0"/>
              </a:rPr>
            </a:br>
            <a:r>
              <a:rPr lang="es-CO" sz="2400" dirty="0">
                <a:solidFill>
                  <a:srgbClr val="663300"/>
                </a:solidFill>
                <a:latin typeface="Candara" panose="020E0502030303020204" pitchFamily="34" charset="0"/>
              </a:rPr>
              <a:t/>
            </a:r>
            <a:br>
              <a:rPr lang="es-CO" sz="2400" dirty="0">
                <a:solidFill>
                  <a:srgbClr val="663300"/>
                </a:solidFill>
                <a:latin typeface="Candara" panose="020E0502030303020204" pitchFamily="34" charset="0"/>
              </a:rPr>
            </a:br>
            <a:r>
              <a:rPr lang="es-CO" sz="2400" dirty="0" smtClean="0">
                <a:solidFill>
                  <a:srgbClr val="663300"/>
                </a:solidFill>
                <a:latin typeface="Candara" panose="020E0502030303020204" pitchFamily="34" charset="0"/>
              </a:rPr>
              <a:t/>
            </a:r>
            <a:br>
              <a:rPr lang="es-CO" sz="2400" dirty="0" smtClean="0">
                <a:solidFill>
                  <a:srgbClr val="663300"/>
                </a:solidFill>
                <a:latin typeface="Candara" panose="020E0502030303020204" pitchFamily="34" charset="0"/>
              </a:rPr>
            </a:br>
            <a:r>
              <a:rPr lang="es-CO" sz="2400" dirty="0">
                <a:solidFill>
                  <a:srgbClr val="663300"/>
                </a:solidFill>
                <a:latin typeface="Candara" panose="020E0502030303020204" pitchFamily="34" charset="0"/>
              </a:rPr>
              <a:t/>
            </a:r>
            <a:br>
              <a:rPr lang="es-CO" sz="2400" dirty="0">
                <a:solidFill>
                  <a:srgbClr val="663300"/>
                </a:solidFill>
                <a:latin typeface="Candara" panose="020E0502030303020204" pitchFamily="34" charset="0"/>
              </a:rPr>
            </a:br>
            <a:r>
              <a:rPr lang="es-MX" sz="2400" dirty="0" smtClean="0">
                <a:solidFill>
                  <a:srgbClr val="663300"/>
                </a:solidFill>
                <a:latin typeface="Candara" panose="020E0502030303020204" pitchFamily="34" charset="0"/>
              </a:rPr>
              <a:t>ORDEN </a:t>
            </a:r>
            <a:r>
              <a:rPr lang="es-MX" sz="2400" dirty="0">
                <a:solidFill>
                  <a:srgbClr val="663300"/>
                </a:solidFill>
                <a:latin typeface="Candara" panose="020E0502030303020204" pitchFamily="34" charset="0"/>
              </a:rPr>
              <a:t>SEGLAR DE CARMELITAS DESCALZOS</a:t>
            </a:r>
            <a:r>
              <a:rPr lang="es-CO" sz="2400" dirty="0" smtClean="0">
                <a:solidFill>
                  <a:srgbClr val="663300"/>
                </a:solidFill>
                <a:latin typeface="Candara" panose="020E0502030303020204" pitchFamily="34" charset="0"/>
              </a:rPr>
              <a:t/>
            </a:r>
            <a:br>
              <a:rPr lang="es-CO" sz="2400" dirty="0" smtClean="0">
                <a:solidFill>
                  <a:srgbClr val="663300"/>
                </a:solidFill>
                <a:latin typeface="Candara" panose="020E0502030303020204" pitchFamily="34" charset="0"/>
              </a:rPr>
            </a:br>
            <a:r>
              <a:rPr lang="es-CO" sz="2400" dirty="0" smtClean="0">
                <a:solidFill>
                  <a:srgbClr val="663300"/>
                </a:solidFill>
                <a:latin typeface="Candara" panose="020E0502030303020204" pitchFamily="34" charset="0"/>
              </a:rPr>
              <a:t/>
            </a:r>
            <a:br>
              <a:rPr lang="es-CO" sz="2400" dirty="0" smtClean="0">
                <a:solidFill>
                  <a:srgbClr val="663300"/>
                </a:solidFill>
                <a:latin typeface="Candara" panose="020E0502030303020204" pitchFamily="34" charset="0"/>
              </a:rPr>
            </a:br>
            <a:r>
              <a:rPr lang="es-CO" sz="2400" b="1" dirty="0" smtClean="0">
                <a:solidFill>
                  <a:srgbClr val="663300"/>
                </a:solidFill>
                <a:latin typeface="Candara" panose="020E0502030303020204" pitchFamily="34" charset="0"/>
              </a:rPr>
              <a:t>III REUNIÓN CICLA BOLIVARIANA OCDS</a:t>
            </a:r>
            <a:br>
              <a:rPr lang="es-CO" sz="2400" b="1" dirty="0" smtClean="0">
                <a:solidFill>
                  <a:srgbClr val="663300"/>
                </a:solidFill>
                <a:latin typeface="Candara" panose="020E0502030303020204" pitchFamily="34" charset="0"/>
              </a:rPr>
            </a:br>
            <a:r>
              <a:rPr lang="es-MX" sz="2400" b="1" dirty="0" smtClean="0">
                <a:solidFill>
                  <a:srgbClr val="663300"/>
                </a:solidFill>
                <a:latin typeface="Candara" panose="020E0502030303020204" pitchFamily="34" charset="0"/>
              </a:rPr>
              <a:t> </a:t>
            </a:r>
            <a:r>
              <a:rPr lang="es-CO" sz="2400" b="1" dirty="0" smtClean="0">
                <a:solidFill>
                  <a:srgbClr val="663300"/>
                </a:solidFill>
                <a:latin typeface="Candara" panose="020E0502030303020204" pitchFamily="34" charset="0"/>
              </a:rPr>
              <a:t/>
            </a:r>
            <a:br>
              <a:rPr lang="es-CO" sz="2400" b="1" dirty="0" smtClean="0">
                <a:solidFill>
                  <a:srgbClr val="663300"/>
                </a:solidFill>
                <a:latin typeface="Candara" panose="020E0502030303020204" pitchFamily="34" charset="0"/>
              </a:rPr>
            </a:br>
            <a:r>
              <a:rPr lang="es-MX" sz="2400" b="1" dirty="0" smtClean="0">
                <a:solidFill>
                  <a:srgbClr val="663300"/>
                </a:solidFill>
                <a:latin typeface="Candara" panose="020E0502030303020204" pitchFamily="34" charset="0"/>
              </a:rPr>
              <a:t> ECUADOR – PERÚ – COLOMBIA</a:t>
            </a:r>
            <a:br>
              <a:rPr lang="es-MX" sz="2400" b="1" dirty="0" smtClean="0">
                <a:solidFill>
                  <a:srgbClr val="663300"/>
                </a:solidFill>
                <a:latin typeface="Candara" panose="020E0502030303020204" pitchFamily="34" charset="0"/>
              </a:rPr>
            </a:br>
            <a:r>
              <a:rPr lang="es-MX" sz="2400" b="1" dirty="0" smtClean="0">
                <a:solidFill>
                  <a:srgbClr val="663300"/>
                </a:solidFill>
                <a:latin typeface="Candara" panose="020E0502030303020204" pitchFamily="34" charset="0"/>
              </a:rPr>
              <a:t/>
            </a:r>
            <a:br>
              <a:rPr lang="es-MX" sz="2400" b="1" dirty="0" smtClean="0">
                <a:solidFill>
                  <a:srgbClr val="663300"/>
                </a:solidFill>
                <a:latin typeface="Candara" panose="020E0502030303020204" pitchFamily="34" charset="0"/>
              </a:rPr>
            </a:br>
            <a:r>
              <a:rPr lang="es-MX" sz="1800" dirty="0" smtClean="0">
                <a:solidFill>
                  <a:srgbClr val="663300"/>
                </a:solidFill>
                <a:latin typeface="Candara" panose="020E0502030303020204" pitchFamily="34" charset="0"/>
              </a:rPr>
              <a:t>Agosto 24 al 29 de 2014</a:t>
            </a:r>
            <a:br>
              <a:rPr lang="es-MX" sz="1800" dirty="0" smtClean="0">
                <a:solidFill>
                  <a:srgbClr val="663300"/>
                </a:solidFill>
                <a:latin typeface="Candara" panose="020E0502030303020204" pitchFamily="34" charset="0"/>
              </a:rPr>
            </a:br>
            <a:r>
              <a:rPr lang="es-MX" sz="1800" dirty="0" smtClean="0">
                <a:solidFill>
                  <a:srgbClr val="663300"/>
                </a:solidFill>
                <a:latin typeface="Candara" panose="020E0502030303020204" pitchFamily="34" charset="0"/>
              </a:rPr>
              <a:t/>
            </a:r>
            <a:br>
              <a:rPr lang="es-MX" sz="1800" dirty="0" smtClean="0">
                <a:solidFill>
                  <a:srgbClr val="663300"/>
                </a:solidFill>
                <a:latin typeface="Candara" panose="020E0502030303020204" pitchFamily="34" charset="0"/>
              </a:rPr>
            </a:br>
            <a:r>
              <a:rPr lang="es-MX" sz="1800" dirty="0" smtClean="0">
                <a:solidFill>
                  <a:srgbClr val="663300"/>
                </a:solidFill>
                <a:latin typeface="Candara" panose="020E0502030303020204" pitchFamily="34" charset="0"/>
              </a:rPr>
              <a:t>Villa de Leyva (Boyacá) - COLOMBIA</a:t>
            </a:r>
            <a:endParaRPr lang="es-CO" sz="24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Bright" pitchFamily="18" charset="0"/>
            </a:endParaRPr>
          </a:p>
        </p:txBody>
      </p:sp>
      <p:pic>
        <p:nvPicPr>
          <p:cNvPr id="91" name="90 Imagen"/>
          <p:cNvPicPr/>
          <p:nvPr/>
        </p:nvPicPr>
        <p:blipFill>
          <a:blip r:embed="rId4" cstate="print">
            <a:lum bright="-2000" contrast="12000"/>
          </a:blip>
          <a:srcRect/>
          <a:stretch>
            <a:fillRect/>
          </a:stretch>
        </p:blipFill>
        <p:spPr bwMode="auto">
          <a:xfrm>
            <a:off x="3995936" y="908720"/>
            <a:ext cx="1008112" cy="1368152"/>
          </a:xfrm>
          <a:prstGeom prst="rect">
            <a:avLst/>
          </a:prstGeom>
          <a:noFill/>
          <a:ln w="9525">
            <a:noFill/>
            <a:miter lim="800000"/>
            <a:headEnd/>
            <a:tailEnd/>
          </a:ln>
        </p:spPr>
      </p:pic>
      <p:pic>
        <p:nvPicPr>
          <p:cNvPr id="92" name="91 Image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5805264"/>
            <a:ext cx="720080" cy="896749"/>
          </a:xfrm>
          <a:prstGeom prst="rect">
            <a:avLst/>
          </a:prstGeom>
          <a:noFill/>
          <a:ln>
            <a:noFill/>
          </a:ln>
        </p:spPr>
      </p:pic>
      <p:pic>
        <p:nvPicPr>
          <p:cNvPr id="93" name="92 Imagen"/>
          <p:cNvPicPr/>
          <p:nvPr/>
        </p:nvPicPr>
        <p:blipFill>
          <a:blip r:embed="rId6" cstate="print">
            <a:extLst>
              <a:ext uri="{BEBA8EAE-BF5A-486C-A8C5-ECC9F3942E4B}">
                <a14:imgProps xmlns:a14="http://schemas.microsoft.com/office/drawing/2010/main">
                  <a14:imgLayer r:embed="rId7">
                    <a14:imgEffect>
                      <a14:brightnessContrast bright="28000" contrast="-4000"/>
                    </a14:imgEffect>
                  </a14:imgLayer>
                </a14:imgProps>
              </a:ext>
              <a:ext uri="{28A0092B-C50C-407E-A947-70E740481C1C}">
                <a14:useLocalDpi xmlns:a14="http://schemas.microsoft.com/office/drawing/2010/main" val="0"/>
              </a:ext>
            </a:extLst>
          </a:blip>
          <a:srcRect/>
          <a:stretch>
            <a:fillRect/>
          </a:stretch>
        </p:blipFill>
        <p:spPr bwMode="auto">
          <a:xfrm>
            <a:off x="8344828" y="5809646"/>
            <a:ext cx="649600" cy="916171"/>
          </a:xfrm>
          <a:prstGeom prst="rect">
            <a:avLst/>
          </a:prstGeom>
          <a:noFill/>
          <a:ln>
            <a:noFill/>
          </a:ln>
        </p:spPr>
      </p:pic>
    </p:spTree>
    <p:extLst>
      <p:ext uri="{BB962C8B-B14F-4D97-AF65-F5344CB8AC3E}">
        <p14:creationId xmlns:p14="http://schemas.microsoft.com/office/powerpoint/2010/main" val="4022959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0611"/>
                                        </p:tgtEl>
                                        <p:attrNameLst>
                                          <p:attrName>style.visibility</p:attrName>
                                        </p:attrNameLst>
                                      </p:cBhvr>
                                      <p:to>
                                        <p:strVal val="visible"/>
                                      </p:to>
                                    </p:set>
                                    <p:anim calcmode="lin" valueType="num">
                                      <p:cBhvr additive="base">
                                        <p:cTn id="7" dur="500" fill="hold"/>
                                        <p:tgtEl>
                                          <p:spTgt spid="580611"/>
                                        </p:tgtEl>
                                        <p:attrNameLst>
                                          <p:attrName>ppt_x</p:attrName>
                                        </p:attrNameLst>
                                      </p:cBhvr>
                                      <p:tavLst>
                                        <p:tav tm="0">
                                          <p:val>
                                            <p:strVal val="0-#ppt_w/2"/>
                                          </p:val>
                                        </p:tav>
                                        <p:tav tm="100000">
                                          <p:val>
                                            <p:strVal val="#ppt_x"/>
                                          </p:val>
                                        </p:tav>
                                      </p:tavLst>
                                    </p:anim>
                                    <p:anim calcmode="lin" valueType="num">
                                      <p:cBhvr additive="base">
                                        <p:cTn id="8" dur="500" fill="hold"/>
                                        <p:tgtEl>
                                          <p:spTgt spid="5806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ECL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Imagen"/>
          <p:cNvPicPr/>
          <p:nvPr/>
        </p:nvPicPr>
        <p:blipFill>
          <a:blip r:embed="rId3" cstate="print">
            <a:extLst>
              <a:ext uri="{BEBA8EAE-BF5A-486C-A8C5-ECC9F3942E4B}">
                <a14:imgProps xmlns:a14="http://schemas.microsoft.com/office/drawing/2010/main">
                  <a14:imgLayer r:embed="rId4">
                    <a14:imgEffect>
                      <a14:brightnessContrast bright="28000" contrast="-4000"/>
                    </a14:imgEffect>
                  </a14:imgLayer>
                </a14:imgProps>
              </a:ext>
              <a:ext uri="{28A0092B-C50C-407E-A947-70E740481C1C}">
                <a14:useLocalDpi xmlns:a14="http://schemas.microsoft.com/office/drawing/2010/main" val="0"/>
              </a:ext>
            </a:extLst>
          </a:blip>
          <a:srcRect/>
          <a:stretch>
            <a:fillRect/>
          </a:stretch>
        </p:blipFill>
        <p:spPr bwMode="auto">
          <a:xfrm>
            <a:off x="22190" y="6160472"/>
            <a:ext cx="432048" cy="631989"/>
          </a:xfrm>
          <a:prstGeom prst="rect">
            <a:avLst/>
          </a:prstGeom>
          <a:noFill/>
          <a:ln>
            <a:noFill/>
          </a:ln>
        </p:spPr>
      </p:pic>
      <p:pic>
        <p:nvPicPr>
          <p:cNvPr id="5" name="4 Imagen"/>
          <p:cNvPicPr/>
          <p:nvPr/>
        </p:nvPicPr>
        <p:blipFill>
          <a:blip r:embed="rId5" cstate="print">
            <a:lum bright="-2000" contrast="12000"/>
          </a:blip>
          <a:srcRect/>
          <a:stretch>
            <a:fillRect/>
          </a:stretch>
        </p:blipFill>
        <p:spPr bwMode="auto">
          <a:xfrm>
            <a:off x="8460432" y="6160472"/>
            <a:ext cx="576064" cy="600288"/>
          </a:xfrm>
          <a:prstGeom prst="rect">
            <a:avLst/>
          </a:prstGeom>
          <a:noFill/>
          <a:ln w="9525">
            <a:noFill/>
            <a:miter lim="800000"/>
            <a:headEnd/>
            <a:tailEnd/>
          </a:ln>
        </p:spPr>
      </p:pic>
    </p:spTree>
    <p:extLst>
      <p:ext uri="{BB962C8B-B14F-4D97-AF65-F5344CB8AC3E}">
        <p14:creationId xmlns:p14="http://schemas.microsoft.com/office/powerpoint/2010/main" val="925377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660525" y="3089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Clr>
                <a:srgbClr val="D4006F"/>
              </a:buClr>
              <a:buFontTx/>
              <a:buChar char="o"/>
            </a:pPr>
            <a:endParaRPr lang="en-US" altLang="es-CO" sz="2400">
              <a:solidFill>
                <a:srgbClr val="4E3B30"/>
              </a:solidFill>
              <a:latin typeface="Times New Roman" pitchFamily="18" charset="0"/>
            </a:endParaRPr>
          </a:p>
        </p:txBody>
      </p:sp>
      <p:sp>
        <p:nvSpPr>
          <p:cNvPr id="580611" name="Rectangle 3"/>
          <p:cNvSpPr>
            <a:spLocks noChangeArrowheads="1"/>
          </p:cNvSpPr>
          <p:nvPr/>
        </p:nvSpPr>
        <p:spPr bwMode="auto">
          <a:xfrm>
            <a:off x="685800" y="609600"/>
            <a:ext cx="7848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_tradnl" altLang="es-CO" sz="3200" b="1">
                <a:solidFill>
                  <a:srgbClr val="4E3B30"/>
                </a:solidFill>
              </a:rPr>
              <a:t/>
            </a:r>
            <a:br>
              <a:rPr lang="es-ES_tradnl" altLang="es-CO" sz="3200" b="1">
                <a:solidFill>
                  <a:srgbClr val="4E3B30"/>
                </a:solidFill>
              </a:rPr>
            </a:br>
            <a:endParaRPr lang="es-ES_tradnl" altLang="es-CO" sz="2800" b="1">
              <a:solidFill>
                <a:srgbClr val="4E3B30"/>
              </a:solidFill>
            </a:endParaRPr>
          </a:p>
        </p:txBody>
      </p:sp>
      <p:pic>
        <p:nvPicPr>
          <p:cNvPr id="88" name="87 Imagen"/>
          <p:cNvPicPr/>
          <p:nvPr/>
        </p:nvPicPr>
        <p:blipFill>
          <a:blip r:embed="rId4" cstate="print">
            <a:lum bright="-2000" contrast="12000"/>
          </a:blip>
          <a:srcRect/>
          <a:stretch>
            <a:fillRect/>
          </a:stretch>
        </p:blipFill>
        <p:spPr bwMode="auto">
          <a:xfrm>
            <a:off x="8460432" y="6160472"/>
            <a:ext cx="576064" cy="600288"/>
          </a:xfrm>
          <a:prstGeom prst="rect">
            <a:avLst/>
          </a:prstGeom>
          <a:noFill/>
          <a:ln w="9525">
            <a:noFill/>
            <a:miter lim="800000"/>
            <a:headEnd/>
            <a:tailEnd/>
          </a:ln>
        </p:spPr>
      </p:pic>
      <p:pic>
        <p:nvPicPr>
          <p:cNvPr id="89" name="88 Imagen"/>
          <p:cNvPicPr/>
          <p:nvPr/>
        </p:nvPicPr>
        <p:blipFill>
          <a:blip r:embed="rId5" cstate="print">
            <a:extLst>
              <a:ext uri="{BEBA8EAE-BF5A-486C-A8C5-ECC9F3942E4B}">
                <a14:imgProps xmlns:a14="http://schemas.microsoft.com/office/drawing/2010/main">
                  <a14:imgLayer r:embed="rId6">
                    <a14:imgEffect>
                      <a14:brightnessContrast bright="28000" contrast="-4000"/>
                    </a14:imgEffect>
                  </a14:imgLayer>
                </a14:imgProps>
              </a:ext>
              <a:ext uri="{28A0092B-C50C-407E-A947-70E740481C1C}">
                <a14:useLocalDpi xmlns:a14="http://schemas.microsoft.com/office/drawing/2010/main" val="0"/>
              </a:ext>
            </a:extLst>
          </a:blip>
          <a:srcRect/>
          <a:stretch>
            <a:fillRect/>
          </a:stretch>
        </p:blipFill>
        <p:spPr bwMode="auto">
          <a:xfrm>
            <a:off x="22190" y="6160472"/>
            <a:ext cx="432048" cy="631989"/>
          </a:xfrm>
          <a:prstGeom prst="rect">
            <a:avLst/>
          </a:prstGeom>
          <a:noFill/>
          <a:ln>
            <a:noFill/>
          </a:ln>
        </p:spPr>
      </p:pic>
      <p:pic>
        <p:nvPicPr>
          <p:cNvPr id="7" name="6 Imagen"/>
          <p:cNvPicPr/>
          <p:nvPr/>
        </p:nvPicPr>
        <p:blipFill>
          <a:blip r:embed="rId7" cstate="print">
            <a:extLst>
              <a:ext uri="{BEBA8EAE-BF5A-486C-A8C5-ECC9F3942E4B}">
                <a14:imgProps xmlns:a14="http://schemas.microsoft.com/office/drawing/2010/main">
                  <a14:imgLayer r:embed="rId8">
                    <a14:imgEffect>
                      <a14:brightnessContrast bright="34000" contrast="-8000"/>
                    </a14:imgEffect>
                  </a14:imgLayer>
                </a14:imgProps>
              </a:ext>
              <a:ext uri="{28A0092B-C50C-407E-A947-70E740481C1C}">
                <a14:useLocalDpi xmlns:a14="http://schemas.microsoft.com/office/drawing/2010/main" val="0"/>
              </a:ext>
            </a:extLst>
          </a:blip>
          <a:srcRect/>
          <a:stretch>
            <a:fillRect/>
          </a:stretch>
        </p:blipFill>
        <p:spPr bwMode="auto">
          <a:xfrm>
            <a:off x="685232" y="1124744"/>
            <a:ext cx="3382144" cy="4779069"/>
          </a:xfrm>
          <a:prstGeom prst="rect">
            <a:avLst/>
          </a:prstGeom>
          <a:noFill/>
          <a:ln>
            <a:noFill/>
          </a:ln>
        </p:spPr>
      </p:pic>
      <p:sp>
        <p:nvSpPr>
          <p:cNvPr id="2" name="1 Rectángulo"/>
          <p:cNvSpPr/>
          <p:nvPr/>
        </p:nvSpPr>
        <p:spPr>
          <a:xfrm>
            <a:off x="4176464" y="1052736"/>
            <a:ext cx="4357936" cy="5262979"/>
          </a:xfrm>
          <a:prstGeom prst="rect">
            <a:avLst/>
          </a:prstGeom>
        </p:spPr>
        <p:txBody>
          <a:bodyPr wrap="square">
            <a:spAutoFit/>
          </a:bodyPr>
          <a:lstStyle/>
          <a:p>
            <a:r>
              <a:rPr lang="es-CO" sz="2400" dirty="0">
                <a:solidFill>
                  <a:srgbClr val="996633"/>
                </a:solidFill>
                <a:latin typeface="Candara" panose="020E0502030303020204" pitchFamily="34" charset="0"/>
              </a:rPr>
              <a:t>Se cuenta que Santa Teresa de Jesús yendo un día por las escaleras del Monasterio de la Encarnación en Ávila, España, se tropezó con un hermoso Niño. Sorprendida por ver un niño dentro de la clausura monacal, se dirigió a él preguntándole: Y tú quién eres?  El niño le replicó a su vez con otra pregunta: Y quién eres tú?  La madre respondió: Yo, Teresa de Jesús. Y el niño sonriente le repuso: Pues yo soy, Jesús de Teresa. </a:t>
            </a:r>
          </a:p>
        </p:txBody>
      </p:sp>
    </p:spTree>
    <p:extLst>
      <p:ext uri="{BB962C8B-B14F-4D97-AF65-F5344CB8AC3E}">
        <p14:creationId xmlns:p14="http://schemas.microsoft.com/office/powerpoint/2010/main" val="996383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0611"/>
                                        </p:tgtEl>
                                        <p:attrNameLst>
                                          <p:attrName>style.visibility</p:attrName>
                                        </p:attrNameLst>
                                      </p:cBhvr>
                                      <p:to>
                                        <p:strVal val="visible"/>
                                      </p:to>
                                    </p:set>
                                    <p:anim calcmode="lin" valueType="num">
                                      <p:cBhvr additive="base">
                                        <p:cTn id="7" dur="500" fill="hold"/>
                                        <p:tgtEl>
                                          <p:spTgt spid="580611"/>
                                        </p:tgtEl>
                                        <p:attrNameLst>
                                          <p:attrName>ppt_x</p:attrName>
                                        </p:attrNameLst>
                                      </p:cBhvr>
                                      <p:tavLst>
                                        <p:tav tm="0">
                                          <p:val>
                                            <p:strVal val="0-#ppt_w/2"/>
                                          </p:val>
                                        </p:tav>
                                        <p:tav tm="100000">
                                          <p:val>
                                            <p:strVal val="#ppt_x"/>
                                          </p:val>
                                        </p:tav>
                                      </p:tavLst>
                                    </p:anim>
                                    <p:anim calcmode="lin" valueType="num">
                                      <p:cBhvr additive="base">
                                        <p:cTn id="8" dur="500" fill="hold"/>
                                        <p:tgtEl>
                                          <p:spTgt spid="5806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ECL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1"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660525" y="3089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Clr>
                <a:srgbClr val="D4006F"/>
              </a:buClr>
              <a:buFontTx/>
              <a:buChar char="o"/>
            </a:pPr>
            <a:endParaRPr lang="en-US" altLang="es-CO" sz="2400">
              <a:solidFill>
                <a:srgbClr val="4E3B30"/>
              </a:solidFill>
              <a:latin typeface="Times New Roman" pitchFamily="18" charset="0"/>
            </a:endParaRPr>
          </a:p>
        </p:txBody>
      </p:sp>
      <p:sp>
        <p:nvSpPr>
          <p:cNvPr id="580611" name="Rectangle 3"/>
          <p:cNvSpPr>
            <a:spLocks noChangeArrowheads="1"/>
          </p:cNvSpPr>
          <p:nvPr/>
        </p:nvSpPr>
        <p:spPr bwMode="auto">
          <a:xfrm>
            <a:off x="685800" y="609600"/>
            <a:ext cx="7848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_tradnl" altLang="es-CO" sz="3200" b="1">
                <a:solidFill>
                  <a:srgbClr val="4E3B30"/>
                </a:solidFill>
              </a:rPr>
              <a:t/>
            </a:r>
            <a:br>
              <a:rPr lang="es-ES_tradnl" altLang="es-CO" sz="3200" b="1">
                <a:solidFill>
                  <a:srgbClr val="4E3B30"/>
                </a:solidFill>
              </a:rPr>
            </a:br>
            <a:endParaRPr lang="es-ES_tradnl" altLang="es-CO" sz="2800" b="1">
              <a:solidFill>
                <a:srgbClr val="4E3B30"/>
              </a:solidFill>
            </a:endParaRPr>
          </a:p>
        </p:txBody>
      </p:sp>
      <p:pic>
        <p:nvPicPr>
          <p:cNvPr id="88" name="87 Imagen"/>
          <p:cNvPicPr/>
          <p:nvPr/>
        </p:nvPicPr>
        <p:blipFill>
          <a:blip r:embed="rId4" cstate="print">
            <a:lum bright="-2000" contrast="12000"/>
          </a:blip>
          <a:srcRect/>
          <a:stretch>
            <a:fillRect/>
          </a:stretch>
        </p:blipFill>
        <p:spPr bwMode="auto">
          <a:xfrm>
            <a:off x="8460432" y="6160472"/>
            <a:ext cx="576064" cy="600288"/>
          </a:xfrm>
          <a:prstGeom prst="rect">
            <a:avLst/>
          </a:prstGeom>
          <a:noFill/>
          <a:ln w="9525">
            <a:noFill/>
            <a:miter lim="800000"/>
            <a:headEnd/>
            <a:tailEnd/>
          </a:ln>
        </p:spPr>
      </p:pic>
      <p:pic>
        <p:nvPicPr>
          <p:cNvPr id="89" name="88 Imagen"/>
          <p:cNvPicPr/>
          <p:nvPr/>
        </p:nvPicPr>
        <p:blipFill>
          <a:blip r:embed="rId5" cstate="print">
            <a:extLst>
              <a:ext uri="{BEBA8EAE-BF5A-486C-A8C5-ECC9F3942E4B}">
                <a14:imgProps xmlns:a14="http://schemas.microsoft.com/office/drawing/2010/main">
                  <a14:imgLayer r:embed="rId6">
                    <a14:imgEffect>
                      <a14:brightnessContrast bright="28000" contrast="-4000"/>
                    </a14:imgEffect>
                  </a14:imgLayer>
                </a14:imgProps>
              </a:ext>
              <a:ext uri="{28A0092B-C50C-407E-A947-70E740481C1C}">
                <a14:useLocalDpi xmlns:a14="http://schemas.microsoft.com/office/drawing/2010/main" val="0"/>
              </a:ext>
            </a:extLst>
          </a:blip>
          <a:srcRect/>
          <a:stretch>
            <a:fillRect/>
          </a:stretch>
        </p:blipFill>
        <p:spPr bwMode="auto">
          <a:xfrm>
            <a:off x="22190" y="6160472"/>
            <a:ext cx="432048" cy="631989"/>
          </a:xfrm>
          <a:prstGeom prst="rect">
            <a:avLst/>
          </a:prstGeom>
          <a:noFill/>
          <a:ln>
            <a:noFill/>
          </a:ln>
        </p:spPr>
      </p:pic>
      <p:sp>
        <p:nvSpPr>
          <p:cNvPr id="90" name="1 Título"/>
          <p:cNvSpPr>
            <a:spLocks noGrp="1"/>
          </p:cNvSpPr>
          <p:nvPr>
            <p:ph type="ctrTitle"/>
          </p:nvPr>
        </p:nvSpPr>
        <p:spPr>
          <a:xfrm>
            <a:off x="527410" y="1556792"/>
            <a:ext cx="8165380" cy="3240360"/>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CO" sz="2400" b="0" dirty="0" smtClean="0">
                <a:solidFill>
                  <a:srgbClr val="663300"/>
                </a:solidFill>
                <a:effectLst/>
              </a:rPr>
              <a:t/>
            </a:r>
            <a:br>
              <a:rPr lang="es-CO" sz="2400" b="0" dirty="0" smtClean="0">
                <a:solidFill>
                  <a:srgbClr val="663300"/>
                </a:solidFill>
                <a:effectLst/>
              </a:rPr>
            </a:br>
            <a:r>
              <a:rPr lang="es-CO" sz="2400" b="0" dirty="0" smtClean="0">
                <a:solidFill>
                  <a:srgbClr val="663300"/>
                </a:solidFill>
                <a:effectLst/>
              </a:rPr>
              <a:t/>
            </a:r>
            <a:br>
              <a:rPr lang="es-CO" sz="2400" b="0" dirty="0" smtClean="0">
                <a:solidFill>
                  <a:srgbClr val="663300"/>
                </a:solidFill>
                <a:effectLst/>
              </a:rPr>
            </a:br>
            <a:endParaRPr lang="es-CO" sz="2400" b="0" cap="all" dirty="0">
              <a:ln/>
              <a:solidFill>
                <a:srgbClr val="6633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Bright" pitchFamily="18" charset="0"/>
            </a:endParaRPr>
          </a:p>
        </p:txBody>
      </p:sp>
      <p:sp>
        <p:nvSpPr>
          <p:cNvPr id="2" name="1 Rectángulo"/>
          <p:cNvSpPr/>
          <p:nvPr/>
        </p:nvSpPr>
        <p:spPr>
          <a:xfrm rot="21107106">
            <a:off x="650681" y="2557474"/>
            <a:ext cx="8149994" cy="132343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S" sz="8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Bienvenidos !!!</a:t>
            </a:r>
            <a:endParaRPr lang="es-ES" sz="8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2 CuadroTexto"/>
          <p:cNvSpPr txBox="1"/>
          <p:nvPr/>
        </p:nvSpPr>
        <p:spPr>
          <a:xfrm rot="21036779">
            <a:off x="2243193" y="2762236"/>
            <a:ext cx="608976" cy="369332"/>
          </a:xfrm>
          <a:prstGeom prst="rect">
            <a:avLst/>
          </a:prstGeom>
          <a:noFill/>
        </p:spPr>
        <p:txBody>
          <a:bodyPr wrap="square" rtlCol="0">
            <a:spAutoFit/>
          </a:bodyPr>
          <a:lstStyle/>
          <a:p>
            <a:r>
              <a:rPr lang="es-CO" dirty="0" smtClean="0"/>
              <a:t>♪ ♫</a:t>
            </a:r>
            <a:endParaRPr lang="es-CO" dirty="0"/>
          </a:p>
        </p:txBody>
      </p:sp>
      <p:sp>
        <p:nvSpPr>
          <p:cNvPr id="9" name="8 CuadroTexto"/>
          <p:cNvSpPr txBox="1"/>
          <p:nvPr/>
        </p:nvSpPr>
        <p:spPr>
          <a:xfrm rot="21036779">
            <a:off x="584069" y="3980245"/>
            <a:ext cx="608976" cy="369332"/>
          </a:xfrm>
          <a:prstGeom prst="rect">
            <a:avLst/>
          </a:prstGeom>
          <a:noFill/>
        </p:spPr>
        <p:txBody>
          <a:bodyPr wrap="square" rtlCol="0">
            <a:spAutoFit/>
          </a:bodyPr>
          <a:lstStyle/>
          <a:p>
            <a:r>
              <a:rPr lang="es-CO" dirty="0" smtClean="0"/>
              <a:t>♪ ♫</a:t>
            </a:r>
            <a:endParaRPr lang="es-CO" dirty="0"/>
          </a:p>
        </p:txBody>
      </p:sp>
      <p:sp>
        <p:nvSpPr>
          <p:cNvPr id="10" name="9 CuadroTexto"/>
          <p:cNvSpPr txBox="1"/>
          <p:nvPr/>
        </p:nvSpPr>
        <p:spPr>
          <a:xfrm rot="21036779">
            <a:off x="4239085" y="1671541"/>
            <a:ext cx="555150" cy="378230"/>
          </a:xfrm>
          <a:prstGeom prst="rect">
            <a:avLst/>
          </a:prstGeom>
          <a:noFill/>
        </p:spPr>
        <p:txBody>
          <a:bodyPr wrap="square" rtlCol="0">
            <a:spAutoFit/>
          </a:bodyPr>
          <a:lstStyle/>
          <a:p>
            <a:r>
              <a:rPr lang="es-CO" dirty="0" smtClean="0"/>
              <a:t>♪ ♫</a:t>
            </a:r>
            <a:endParaRPr lang="es-CO" dirty="0"/>
          </a:p>
        </p:txBody>
      </p:sp>
      <p:sp>
        <p:nvSpPr>
          <p:cNvPr id="11" name="10 CuadroTexto"/>
          <p:cNvSpPr txBox="1"/>
          <p:nvPr/>
        </p:nvSpPr>
        <p:spPr>
          <a:xfrm rot="21036779">
            <a:off x="7190330" y="3457803"/>
            <a:ext cx="608976" cy="369332"/>
          </a:xfrm>
          <a:prstGeom prst="rect">
            <a:avLst/>
          </a:prstGeom>
          <a:noFill/>
        </p:spPr>
        <p:txBody>
          <a:bodyPr wrap="square" rtlCol="0">
            <a:spAutoFit/>
          </a:bodyPr>
          <a:lstStyle/>
          <a:p>
            <a:r>
              <a:rPr lang="es-CO" dirty="0" smtClean="0"/>
              <a:t>♪ ♫</a:t>
            </a:r>
            <a:endParaRPr lang="es-CO" dirty="0"/>
          </a:p>
        </p:txBody>
      </p:sp>
      <p:sp>
        <p:nvSpPr>
          <p:cNvPr id="12" name="11 CuadroTexto"/>
          <p:cNvSpPr txBox="1"/>
          <p:nvPr/>
        </p:nvSpPr>
        <p:spPr>
          <a:xfrm rot="21036779">
            <a:off x="1936356" y="4271719"/>
            <a:ext cx="608976" cy="369332"/>
          </a:xfrm>
          <a:prstGeom prst="rect">
            <a:avLst/>
          </a:prstGeom>
          <a:noFill/>
        </p:spPr>
        <p:txBody>
          <a:bodyPr wrap="square" rtlCol="0">
            <a:spAutoFit/>
          </a:bodyPr>
          <a:lstStyle/>
          <a:p>
            <a:r>
              <a:rPr lang="es-CO" dirty="0" smtClean="0"/>
              <a:t>♪ ♫</a:t>
            </a:r>
            <a:endParaRPr lang="es-CO" dirty="0"/>
          </a:p>
        </p:txBody>
      </p:sp>
      <p:sp>
        <p:nvSpPr>
          <p:cNvPr id="13" name="12 CuadroTexto"/>
          <p:cNvSpPr txBox="1"/>
          <p:nvPr/>
        </p:nvSpPr>
        <p:spPr>
          <a:xfrm rot="21036779">
            <a:off x="4751720" y="3898986"/>
            <a:ext cx="608976" cy="369332"/>
          </a:xfrm>
          <a:prstGeom prst="rect">
            <a:avLst/>
          </a:prstGeom>
          <a:noFill/>
        </p:spPr>
        <p:txBody>
          <a:bodyPr wrap="square" rtlCol="0">
            <a:spAutoFit/>
          </a:bodyPr>
          <a:lstStyle/>
          <a:p>
            <a:r>
              <a:rPr lang="es-CO" dirty="0" smtClean="0"/>
              <a:t>♪ ♫</a:t>
            </a:r>
            <a:endParaRPr lang="es-CO" dirty="0"/>
          </a:p>
        </p:txBody>
      </p:sp>
      <p:sp>
        <p:nvSpPr>
          <p:cNvPr id="14" name="13 CuadroTexto"/>
          <p:cNvSpPr txBox="1"/>
          <p:nvPr/>
        </p:nvSpPr>
        <p:spPr>
          <a:xfrm rot="21036779">
            <a:off x="1369849" y="1435492"/>
            <a:ext cx="608976" cy="369332"/>
          </a:xfrm>
          <a:prstGeom prst="rect">
            <a:avLst/>
          </a:prstGeom>
          <a:noFill/>
        </p:spPr>
        <p:txBody>
          <a:bodyPr wrap="square" rtlCol="0">
            <a:spAutoFit/>
          </a:bodyPr>
          <a:lstStyle/>
          <a:p>
            <a:r>
              <a:rPr lang="es-CO" dirty="0" smtClean="0"/>
              <a:t>♪ ♫</a:t>
            </a:r>
            <a:endParaRPr lang="es-CO" dirty="0"/>
          </a:p>
        </p:txBody>
      </p:sp>
      <p:sp>
        <p:nvSpPr>
          <p:cNvPr id="15" name="14 CuadroTexto"/>
          <p:cNvSpPr txBox="1"/>
          <p:nvPr/>
        </p:nvSpPr>
        <p:spPr>
          <a:xfrm rot="21036779">
            <a:off x="3805954" y="5228789"/>
            <a:ext cx="608976" cy="369332"/>
          </a:xfrm>
          <a:prstGeom prst="rect">
            <a:avLst/>
          </a:prstGeom>
          <a:noFill/>
        </p:spPr>
        <p:txBody>
          <a:bodyPr wrap="square" rtlCol="0">
            <a:spAutoFit/>
          </a:bodyPr>
          <a:lstStyle/>
          <a:p>
            <a:r>
              <a:rPr lang="es-CO" dirty="0" smtClean="0"/>
              <a:t>♪ ♫</a:t>
            </a:r>
            <a:endParaRPr lang="es-CO" dirty="0"/>
          </a:p>
        </p:txBody>
      </p:sp>
      <p:sp>
        <p:nvSpPr>
          <p:cNvPr id="16" name="15 CuadroTexto"/>
          <p:cNvSpPr txBox="1"/>
          <p:nvPr/>
        </p:nvSpPr>
        <p:spPr>
          <a:xfrm rot="21036779">
            <a:off x="6614266" y="1444134"/>
            <a:ext cx="608976" cy="369332"/>
          </a:xfrm>
          <a:prstGeom prst="rect">
            <a:avLst/>
          </a:prstGeom>
          <a:noFill/>
        </p:spPr>
        <p:txBody>
          <a:bodyPr wrap="square" rtlCol="0">
            <a:spAutoFit/>
          </a:bodyPr>
          <a:lstStyle/>
          <a:p>
            <a:r>
              <a:rPr lang="es-CO" dirty="0" smtClean="0"/>
              <a:t>♪ ♫</a:t>
            </a:r>
            <a:endParaRPr lang="es-CO" dirty="0"/>
          </a:p>
        </p:txBody>
      </p:sp>
      <p:sp>
        <p:nvSpPr>
          <p:cNvPr id="17" name="16 CuadroTexto"/>
          <p:cNvSpPr txBox="1"/>
          <p:nvPr/>
        </p:nvSpPr>
        <p:spPr>
          <a:xfrm rot="21036779">
            <a:off x="6529269" y="5228790"/>
            <a:ext cx="608976" cy="369332"/>
          </a:xfrm>
          <a:prstGeom prst="rect">
            <a:avLst/>
          </a:prstGeom>
          <a:noFill/>
        </p:spPr>
        <p:txBody>
          <a:bodyPr wrap="square" rtlCol="0">
            <a:spAutoFit/>
          </a:bodyPr>
          <a:lstStyle/>
          <a:p>
            <a:r>
              <a:rPr lang="es-CO" dirty="0" smtClean="0"/>
              <a:t>♪ ♫</a:t>
            </a:r>
            <a:endParaRPr lang="es-CO" dirty="0"/>
          </a:p>
        </p:txBody>
      </p:sp>
      <p:sp>
        <p:nvSpPr>
          <p:cNvPr id="18" name="17 CuadroTexto"/>
          <p:cNvSpPr txBox="1"/>
          <p:nvPr/>
        </p:nvSpPr>
        <p:spPr>
          <a:xfrm rot="21036779">
            <a:off x="711842" y="5636429"/>
            <a:ext cx="608976" cy="369332"/>
          </a:xfrm>
          <a:prstGeom prst="rect">
            <a:avLst/>
          </a:prstGeom>
          <a:noFill/>
        </p:spPr>
        <p:txBody>
          <a:bodyPr wrap="square" rtlCol="0">
            <a:spAutoFit/>
          </a:bodyPr>
          <a:lstStyle/>
          <a:p>
            <a:r>
              <a:rPr lang="es-CO" dirty="0" smtClean="0"/>
              <a:t>♪ ♫</a:t>
            </a:r>
            <a:endParaRPr lang="es-CO" dirty="0"/>
          </a:p>
        </p:txBody>
      </p:sp>
      <p:sp>
        <p:nvSpPr>
          <p:cNvPr id="19" name="18 CuadroTexto"/>
          <p:cNvSpPr txBox="1"/>
          <p:nvPr/>
        </p:nvSpPr>
        <p:spPr>
          <a:xfrm rot="21036779">
            <a:off x="269281" y="2275995"/>
            <a:ext cx="608976" cy="369332"/>
          </a:xfrm>
          <a:prstGeom prst="rect">
            <a:avLst/>
          </a:prstGeom>
          <a:noFill/>
        </p:spPr>
        <p:txBody>
          <a:bodyPr wrap="square" rtlCol="0">
            <a:spAutoFit/>
          </a:bodyPr>
          <a:lstStyle/>
          <a:p>
            <a:r>
              <a:rPr lang="es-CO" dirty="0" smtClean="0"/>
              <a:t>♪ ♫</a:t>
            </a:r>
            <a:endParaRPr lang="es-CO" dirty="0"/>
          </a:p>
        </p:txBody>
      </p:sp>
      <p:sp>
        <p:nvSpPr>
          <p:cNvPr id="20" name="19 CuadroTexto"/>
          <p:cNvSpPr txBox="1"/>
          <p:nvPr/>
        </p:nvSpPr>
        <p:spPr>
          <a:xfrm rot="21036779">
            <a:off x="8155944" y="1189748"/>
            <a:ext cx="608976" cy="369332"/>
          </a:xfrm>
          <a:prstGeom prst="rect">
            <a:avLst/>
          </a:prstGeom>
          <a:noFill/>
        </p:spPr>
        <p:txBody>
          <a:bodyPr wrap="square" rtlCol="0">
            <a:spAutoFit/>
          </a:bodyPr>
          <a:lstStyle/>
          <a:p>
            <a:r>
              <a:rPr lang="es-CO" dirty="0" smtClean="0"/>
              <a:t>♪ ♫</a:t>
            </a:r>
            <a:endParaRPr lang="es-CO" dirty="0"/>
          </a:p>
        </p:txBody>
      </p:sp>
      <p:sp>
        <p:nvSpPr>
          <p:cNvPr id="21" name="20 CuadroTexto"/>
          <p:cNvSpPr txBox="1"/>
          <p:nvPr/>
        </p:nvSpPr>
        <p:spPr>
          <a:xfrm rot="21036779">
            <a:off x="2573563" y="6275949"/>
            <a:ext cx="608976" cy="369332"/>
          </a:xfrm>
          <a:prstGeom prst="rect">
            <a:avLst/>
          </a:prstGeom>
          <a:noFill/>
        </p:spPr>
        <p:txBody>
          <a:bodyPr wrap="square" rtlCol="0">
            <a:spAutoFit/>
          </a:bodyPr>
          <a:lstStyle/>
          <a:p>
            <a:r>
              <a:rPr lang="es-CO" dirty="0" smtClean="0"/>
              <a:t>♪ ♫</a:t>
            </a:r>
            <a:endParaRPr lang="es-CO" dirty="0"/>
          </a:p>
        </p:txBody>
      </p:sp>
      <p:sp>
        <p:nvSpPr>
          <p:cNvPr id="22" name="21 CuadroTexto"/>
          <p:cNvSpPr txBox="1"/>
          <p:nvPr/>
        </p:nvSpPr>
        <p:spPr>
          <a:xfrm rot="21036779">
            <a:off x="8113446" y="4765077"/>
            <a:ext cx="608976" cy="369332"/>
          </a:xfrm>
          <a:prstGeom prst="rect">
            <a:avLst/>
          </a:prstGeom>
          <a:noFill/>
        </p:spPr>
        <p:txBody>
          <a:bodyPr wrap="square" rtlCol="0">
            <a:spAutoFit/>
          </a:bodyPr>
          <a:lstStyle/>
          <a:p>
            <a:r>
              <a:rPr lang="es-CO" dirty="0" smtClean="0"/>
              <a:t>♪ ♫</a:t>
            </a:r>
            <a:endParaRPr lang="es-CO" dirty="0"/>
          </a:p>
        </p:txBody>
      </p:sp>
      <p:sp>
        <p:nvSpPr>
          <p:cNvPr id="23" name="22 CuadroTexto"/>
          <p:cNvSpPr txBox="1"/>
          <p:nvPr/>
        </p:nvSpPr>
        <p:spPr>
          <a:xfrm rot="21036779">
            <a:off x="2933300" y="730955"/>
            <a:ext cx="608976" cy="369332"/>
          </a:xfrm>
          <a:prstGeom prst="rect">
            <a:avLst/>
          </a:prstGeom>
          <a:noFill/>
        </p:spPr>
        <p:txBody>
          <a:bodyPr wrap="square" rtlCol="0">
            <a:spAutoFit/>
          </a:bodyPr>
          <a:lstStyle/>
          <a:p>
            <a:r>
              <a:rPr lang="es-CO" dirty="0" smtClean="0"/>
              <a:t>♪ ♫</a:t>
            </a:r>
            <a:endParaRPr lang="es-CO" dirty="0"/>
          </a:p>
        </p:txBody>
      </p:sp>
      <p:sp>
        <p:nvSpPr>
          <p:cNvPr id="24" name="23 CuadroTexto"/>
          <p:cNvSpPr txBox="1"/>
          <p:nvPr/>
        </p:nvSpPr>
        <p:spPr>
          <a:xfrm rot="21036779">
            <a:off x="5452216" y="6059945"/>
            <a:ext cx="608976" cy="369332"/>
          </a:xfrm>
          <a:prstGeom prst="rect">
            <a:avLst/>
          </a:prstGeom>
          <a:noFill/>
        </p:spPr>
        <p:txBody>
          <a:bodyPr wrap="square" rtlCol="0">
            <a:spAutoFit/>
          </a:bodyPr>
          <a:lstStyle/>
          <a:p>
            <a:r>
              <a:rPr lang="es-CO" dirty="0" smtClean="0"/>
              <a:t>♪ ♫</a:t>
            </a:r>
            <a:endParaRPr lang="es-CO" dirty="0"/>
          </a:p>
        </p:txBody>
      </p:sp>
    </p:spTree>
    <p:extLst>
      <p:ext uri="{BB962C8B-B14F-4D97-AF65-F5344CB8AC3E}">
        <p14:creationId xmlns:p14="http://schemas.microsoft.com/office/powerpoint/2010/main" val="2660377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0611"/>
                                        </p:tgtEl>
                                        <p:attrNameLst>
                                          <p:attrName>style.visibility</p:attrName>
                                        </p:attrNameLst>
                                      </p:cBhvr>
                                      <p:to>
                                        <p:strVal val="visible"/>
                                      </p:to>
                                    </p:set>
                                    <p:anim calcmode="lin" valueType="num">
                                      <p:cBhvr additive="base">
                                        <p:cTn id="7" dur="500" fill="hold"/>
                                        <p:tgtEl>
                                          <p:spTgt spid="580611"/>
                                        </p:tgtEl>
                                        <p:attrNameLst>
                                          <p:attrName>ppt_x</p:attrName>
                                        </p:attrNameLst>
                                      </p:cBhvr>
                                      <p:tavLst>
                                        <p:tav tm="0">
                                          <p:val>
                                            <p:strVal val="0-#ppt_w/2"/>
                                          </p:val>
                                        </p:tav>
                                        <p:tav tm="100000">
                                          <p:val>
                                            <p:strVal val="#ppt_x"/>
                                          </p:val>
                                        </p:tav>
                                      </p:tavLst>
                                    </p:anim>
                                    <p:anim calcmode="lin" valueType="num">
                                      <p:cBhvr additive="base">
                                        <p:cTn id="8" dur="500" fill="hold"/>
                                        <p:tgtEl>
                                          <p:spTgt spid="5806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ECL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660525" y="3089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Clr>
                <a:srgbClr val="D4006F"/>
              </a:buClr>
              <a:buFontTx/>
              <a:buChar char="o"/>
            </a:pPr>
            <a:endParaRPr lang="en-US" altLang="es-CO" sz="2400">
              <a:solidFill>
                <a:srgbClr val="4E3B30"/>
              </a:solidFill>
              <a:latin typeface="Times New Roman" pitchFamily="18" charset="0"/>
            </a:endParaRPr>
          </a:p>
        </p:txBody>
      </p:sp>
      <p:sp>
        <p:nvSpPr>
          <p:cNvPr id="580611" name="Rectangle 3"/>
          <p:cNvSpPr>
            <a:spLocks noChangeArrowheads="1"/>
          </p:cNvSpPr>
          <p:nvPr/>
        </p:nvSpPr>
        <p:spPr bwMode="auto">
          <a:xfrm>
            <a:off x="685800" y="609600"/>
            <a:ext cx="7848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_tradnl" altLang="es-CO" sz="3200" b="1">
                <a:solidFill>
                  <a:srgbClr val="4E3B30"/>
                </a:solidFill>
              </a:rPr>
              <a:t/>
            </a:r>
            <a:br>
              <a:rPr lang="es-ES_tradnl" altLang="es-CO" sz="3200" b="1">
                <a:solidFill>
                  <a:srgbClr val="4E3B30"/>
                </a:solidFill>
              </a:rPr>
            </a:br>
            <a:endParaRPr lang="es-ES_tradnl" altLang="es-CO" sz="2800" b="1">
              <a:solidFill>
                <a:srgbClr val="4E3B30"/>
              </a:solidFill>
            </a:endParaRPr>
          </a:p>
        </p:txBody>
      </p:sp>
      <p:pic>
        <p:nvPicPr>
          <p:cNvPr id="88" name="87 Imagen"/>
          <p:cNvPicPr/>
          <p:nvPr/>
        </p:nvPicPr>
        <p:blipFill>
          <a:blip r:embed="rId4" cstate="print">
            <a:lum bright="-2000" contrast="12000"/>
          </a:blip>
          <a:srcRect/>
          <a:stretch>
            <a:fillRect/>
          </a:stretch>
        </p:blipFill>
        <p:spPr bwMode="auto">
          <a:xfrm>
            <a:off x="8460432" y="6160472"/>
            <a:ext cx="576064" cy="600288"/>
          </a:xfrm>
          <a:prstGeom prst="rect">
            <a:avLst/>
          </a:prstGeom>
          <a:noFill/>
          <a:ln w="9525">
            <a:noFill/>
            <a:miter lim="800000"/>
            <a:headEnd/>
            <a:tailEnd/>
          </a:ln>
        </p:spPr>
      </p:pic>
      <p:pic>
        <p:nvPicPr>
          <p:cNvPr id="89" name="88 Imagen"/>
          <p:cNvPicPr/>
          <p:nvPr/>
        </p:nvPicPr>
        <p:blipFill>
          <a:blip r:embed="rId5" cstate="print">
            <a:extLst>
              <a:ext uri="{BEBA8EAE-BF5A-486C-A8C5-ECC9F3942E4B}">
                <a14:imgProps xmlns:a14="http://schemas.microsoft.com/office/drawing/2010/main">
                  <a14:imgLayer r:embed="rId6">
                    <a14:imgEffect>
                      <a14:brightnessContrast bright="28000" contrast="-4000"/>
                    </a14:imgEffect>
                  </a14:imgLayer>
                </a14:imgProps>
              </a:ext>
              <a:ext uri="{28A0092B-C50C-407E-A947-70E740481C1C}">
                <a14:useLocalDpi xmlns:a14="http://schemas.microsoft.com/office/drawing/2010/main" val="0"/>
              </a:ext>
            </a:extLst>
          </a:blip>
          <a:srcRect/>
          <a:stretch>
            <a:fillRect/>
          </a:stretch>
        </p:blipFill>
        <p:spPr bwMode="auto">
          <a:xfrm>
            <a:off x="22190" y="6160472"/>
            <a:ext cx="432048" cy="631989"/>
          </a:xfrm>
          <a:prstGeom prst="rect">
            <a:avLst/>
          </a:prstGeom>
          <a:noFill/>
          <a:ln>
            <a:noFill/>
          </a:ln>
        </p:spPr>
      </p:pic>
      <p:sp>
        <p:nvSpPr>
          <p:cNvPr id="90" name="1 Título"/>
          <p:cNvSpPr>
            <a:spLocks noGrp="1"/>
          </p:cNvSpPr>
          <p:nvPr>
            <p:ph type="ctrTitle"/>
          </p:nvPr>
        </p:nvSpPr>
        <p:spPr>
          <a:xfrm>
            <a:off x="527410" y="1556792"/>
            <a:ext cx="8165380" cy="3240360"/>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s-CO" sz="2400"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Bright" pitchFamily="18" charset="0"/>
              </a:rPr>
              <a:t>   </a:t>
            </a:r>
            <a:endParaRPr lang="es-CO" sz="24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Bright" pitchFamily="18" charset="0"/>
            </a:endParaRPr>
          </a:p>
        </p:txBody>
      </p:sp>
      <p:pic>
        <p:nvPicPr>
          <p:cNvPr id="7" name="6 Imagen" descr="https://encrypted-tbn0.gstatic.com/images?q=tbn:ANd9GcQ2XTPahH2GrwEESBCspuDAnYSCo1W2VX9YL1RNtN8wGribGByi"/>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5800" y="1151486"/>
            <a:ext cx="1289248" cy="936104"/>
          </a:xfrm>
          <a:prstGeom prst="rect">
            <a:avLst/>
          </a:prstGeom>
          <a:noFill/>
          <a:ln>
            <a:noFill/>
          </a:ln>
        </p:spPr>
      </p:pic>
      <p:pic>
        <p:nvPicPr>
          <p:cNvPr id="8" name="7 Imagen" descr="https://encrypted-tbn3.gstatic.com/images?q=tbn:ANd9GcTwbmI7Iy-amzEEMVVKxtv94tACP0FvKGatxnRXJcP4fAsUcN5V"/>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06904" y="1196752"/>
            <a:ext cx="1341159" cy="890838"/>
          </a:xfrm>
          <a:prstGeom prst="rect">
            <a:avLst/>
          </a:prstGeom>
          <a:noFill/>
          <a:ln>
            <a:noFill/>
          </a:ln>
        </p:spPr>
      </p:pic>
      <p:pic>
        <p:nvPicPr>
          <p:cNvPr id="9" name="8 Imagen" descr="http://www.buenosairesstay.com/bastay/imagenes/flag_argentina_clip_image002.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828801" y="2739098"/>
            <a:ext cx="1735088" cy="972994"/>
          </a:xfrm>
          <a:prstGeom prst="rect">
            <a:avLst/>
          </a:prstGeom>
          <a:noFill/>
          <a:ln>
            <a:noFill/>
          </a:ln>
        </p:spPr>
      </p:pic>
      <p:pic>
        <p:nvPicPr>
          <p:cNvPr id="10" name="9 Imagen" descr="http://www.tuparada.com/imagenes/tarjetas-postales-bandera-de-venezuela--000746011.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220072" y="2739097"/>
            <a:ext cx="1251129" cy="905927"/>
          </a:xfrm>
          <a:prstGeom prst="rect">
            <a:avLst/>
          </a:prstGeom>
          <a:noFill/>
          <a:ln>
            <a:noFill/>
          </a:ln>
        </p:spPr>
      </p:pic>
      <p:pic>
        <p:nvPicPr>
          <p:cNvPr id="11" name="10 Imagen" descr="https://encrypted-tbn2.gstatic.com/images?q=tbn:ANd9GcR8WDtEkzFzLX0R3q9pPmwg6sZFP7N2tDWd6gymUVUtDY_tkGwHk4aoeE0"/>
          <p:cNvPicPr/>
          <p:nvPr/>
        </p:nvPicPr>
        <p:blipFill>
          <a:blip r:embed="rId11">
            <a:extLst>
              <a:ext uri="{28A0092B-C50C-407E-A947-70E740481C1C}">
                <a14:useLocalDpi xmlns:a14="http://schemas.microsoft.com/office/drawing/2010/main" val="0"/>
              </a:ext>
            </a:extLst>
          </a:blip>
          <a:srcRect/>
          <a:stretch>
            <a:fillRect/>
          </a:stretch>
        </p:blipFill>
        <p:spPr bwMode="auto">
          <a:xfrm>
            <a:off x="7215120" y="1556792"/>
            <a:ext cx="1245312" cy="904875"/>
          </a:xfrm>
          <a:prstGeom prst="rect">
            <a:avLst/>
          </a:prstGeom>
          <a:noFill/>
          <a:ln>
            <a:noFill/>
          </a:ln>
        </p:spPr>
      </p:pic>
      <p:pic>
        <p:nvPicPr>
          <p:cNvPr id="13" name="12 Imagen"/>
          <p:cNvPicPr/>
          <p:nvPr/>
        </p:nvPicPr>
        <p:blipFill>
          <a:blip r:embed="rId12"/>
          <a:stretch>
            <a:fillRect/>
          </a:stretch>
        </p:blipFill>
        <p:spPr>
          <a:xfrm>
            <a:off x="3248204" y="4323660"/>
            <a:ext cx="2451362" cy="1553612"/>
          </a:xfrm>
          <a:prstGeom prst="rect">
            <a:avLst/>
          </a:prstGeom>
        </p:spPr>
      </p:pic>
    </p:spTree>
    <p:extLst>
      <p:ext uri="{BB962C8B-B14F-4D97-AF65-F5344CB8AC3E}">
        <p14:creationId xmlns:p14="http://schemas.microsoft.com/office/powerpoint/2010/main" val="20945187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0611"/>
                                        </p:tgtEl>
                                        <p:attrNameLst>
                                          <p:attrName>style.visibility</p:attrName>
                                        </p:attrNameLst>
                                      </p:cBhvr>
                                      <p:to>
                                        <p:strVal val="visible"/>
                                      </p:to>
                                    </p:set>
                                    <p:anim calcmode="lin" valueType="num">
                                      <p:cBhvr additive="base">
                                        <p:cTn id="7" dur="500" fill="hold"/>
                                        <p:tgtEl>
                                          <p:spTgt spid="580611"/>
                                        </p:tgtEl>
                                        <p:attrNameLst>
                                          <p:attrName>ppt_x</p:attrName>
                                        </p:attrNameLst>
                                      </p:cBhvr>
                                      <p:tavLst>
                                        <p:tav tm="0">
                                          <p:val>
                                            <p:strVal val="0-#ppt_w/2"/>
                                          </p:val>
                                        </p:tav>
                                        <p:tav tm="100000">
                                          <p:val>
                                            <p:strVal val="#ppt_x"/>
                                          </p:val>
                                        </p:tav>
                                      </p:tavLst>
                                    </p:anim>
                                    <p:anim calcmode="lin" valueType="num">
                                      <p:cBhvr additive="base">
                                        <p:cTn id="8" dur="500" fill="hold"/>
                                        <p:tgtEl>
                                          <p:spTgt spid="5806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ECL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660525" y="3089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Clr>
                <a:srgbClr val="D4006F"/>
              </a:buClr>
              <a:buFontTx/>
              <a:buChar char="o"/>
            </a:pPr>
            <a:endParaRPr lang="en-US" altLang="es-CO" sz="2400">
              <a:solidFill>
                <a:srgbClr val="4E3B30"/>
              </a:solidFill>
              <a:latin typeface="Times New Roman" pitchFamily="18" charset="0"/>
            </a:endParaRPr>
          </a:p>
        </p:txBody>
      </p:sp>
      <p:sp>
        <p:nvSpPr>
          <p:cNvPr id="580611" name="Rectangle 3"/>
          <p:cNvSpPr>
            <a:spLocks noChangeArrowheads="1"/>
          </p:cNvSpPr>
          <p:nvPr/>
        </p:nvSpPr>
        <p:spPr bwMode="auto">
          <a:xfrm>
            <a:off x="685800" y="609600"/>
            <a:ext cx="7848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_tradnl" altLang="es-CO" sz="3200" b="1">
                <a:solidFill>
                  <a:srgbClr val="4E3B30"/>
                </a:solidFill>
              </a:rPr>
              <a:t/>
            </a:r>
            <a:br>
              <a:rPr lang="es-ES_tradnl" altLang="es-CO" sz="3200" b="1">
                <a:solidFill>
                  <a:srgbClr val="4E3B30"/>
                </a:solidFill>
              </a:rPr>
            </a:br>
            <a:endParaRPr lang="es-ES_tradnl" altLang="es-CO" sz="2800" b="1">
              <a:solidFill>
                <a:srgbClr val="4E3B30"/>
              </a:solidFill>
            </a:endParaRPr>
          </a:p>
        </p:txBody>
      </p:sp>
      <p:pic>
        <p:nvPicPr>
          <p:cNvPr id="88" name="87 Imagen"/>
          <p:cNvPicPr/>
          <p:nvPr/>
        </p:nvPicPr>
        <p:blipFill>
          <a:blip r:embed="rId4" cstate="print">
            <a:lum bright="-2000" contrast="12000"/>
          </a:blip>
          <a:srcRect/>
          <a:stretch>
            <a:fillRect/>
          </a:stretch>
        </p:blipFill>
        <p:spPr bwMode="auto">
          <a:xfrm>
            <a:off x="8460432" y="6160472"/>
            <a:ext cx="576064" cy="600288"/>
          </a:xfrm>
          <a:prstGeom prst="rect">
            <a:avLst/>
          </a:prstGeom>
          <a:noFill/>
          <a:ln w="9525">
            <a:noFill/>
            <a:miter lim="800000"/>
            <a:headEnd/>
            <a:tailEnd/>
          </a:ln>
        </p:spPr>
      </p:pic>
      <p:pic>
        <p:nvPicPr>
          <p:cNvPr id="89" name="88 Imagen"/>
          <p:cNvPicPr/>
          <p:nvPr/>
        </p:nvPicPr>
        <p:blipFill>
          <a:blip r:embed="rId5" cstate="print">
            <a:extLst>
              <a:ext uri="{BEBA8EAE-BF5A-486C-A8C5-ECC9F3942E4B}">
                <a14:imgProps xmlns:a14="http://schemas.microsoft.com/office/drawing/2010/main">
                  <a14:imgLayer r:embed="rId6">
                    <a14:imgEffect>
                      <a14:brightnessContrast bright="28000" contrast="-4000"/>
                    </a14:imgEffect>
                  </a14:imgLayer>
                </a14:imgProps>
              </a:ext>
              <a:ext uri="{28A0092B-C50C-407E-A947-70E740481C1C}">
                <a14:useLocalDpi xmlns:a14="http://schemas.microsoft.com/office/drawing/2010/main" val="0"/>
              </a:ext>
            </a:extLst>
          </a:blip>
          <a:srcRect/>
          <a:stretch>
            <a:fillRect/>
          </a:stretch>
        </p:blipFill>
        <p:spPr bwMode="auto">
          <a:xfrm>
            <a:off x="22190" y="6160472"/>
            <a:ext cx="432048" cy="631989"/>
          </a:xfrm>
          <a:prstGeom prst="rect">
            <a:avLst/>
          </a:prstGeom>
          <a:noFill/>
          <a:ln>
            <a:noFill/>
          </a:ln>
        </p:spPr>
      </p:pic>
      <p:sp>
        <p:nvSpPr>
          <p:cNvPr id="90" name="1 Título"/>
          <p:cNvSpPr>
            <a:spLocks noGrp="1"/>
          </p:cNvSpPr>
          <p:nvPr>
            <p:ph type="ctrTitle"/>
          </p:nvPr>
        </p:nvSpPr>
        <p:spPr>
          <a:xfrm>
            <a:off x="527410" y="1556792"/>
            <a:ext cx="8165380" cy="3240360"/>
          </a:xfrm>
        </p:spPr>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endParaRPr lang="es-CO" sz="2400"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Lucida Bright" pitchFamily="18" charset="0"/>
            </a:endParaRPr>
          </a:p>
        </p:txBody>
      </p:sp>
      <p:sp>
        <p:nvSpPr>
          <p:cNvPr id="2" name="1 Rectángulo"/>
          <p:cNvSpPr/>
          <p:nvPr/>
        </p:nvSpPr>
        <p:spPr>
          <a:xfrm>
            <a:off x="2377487" y="211209"/>
            <a:ext cx="4253665" cy="707886"/>
          </a:xfrm>
          <a:prstGeom prst="rect">
            <a:avLst/>
          </a:prstGeom>
          <a:noFill/>
        </p:spPr>
        <p:txBody>
          <a:bodyPr wrap="none" lIns="91440" tIns="45720" rIns="91440" bIns="45720">
            <a:spAutoFit/>
          </a:bodyPr>
          <a:lstStyle/>
          <a:p>
            <a:pPr algn="ctr"/>
            <a:r>
              <a:rPr lang="es-ES" sz="4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Recuerdan esto?</a:t>
            </a:r>
            <a:endParaRPr lang="es-E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1117258"/>
            <a:ext cx="7632848" cy="50612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6383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0611"/>
                                        </p:tgtEl>
                                        <p:attrNameLst>
                                          <p:attrName>style.visibility</p:attrName>
                                        </p:attrNameLst>
                                      </p:cBhvr>
                                      <p:to>
                                        <p:strVal val="visible"/>
                                      </p:to>
                                    </p:set>
                                    <p:anim calcmode="lin" valueType="num">
                                      <p:cBhvr additive="base">
                                        <p:cTn id="7" dur="500" fill="hold"/>
                                        <p:tgtEl>
                                          <p:spTgt spid="580611"/>
                                        </p:tgtEl>
                                        <p:attrNameLst>
                                          <p:attrName>ppt_x</p:attrName>
                                        </p:attrNameLst>
                                      </p:cBhvr>
                                      <p:tavLst>
                                        <p:tav tm="0">
                                          <p:val>
                                            <p:strVal val="0-#ppt_w/2"/>
                                          </p:val>
                                        </p:tav>
                                        <p:tav tm="100000">
                                          <p:val>
                                            <p:strVal val="#ppt_x"/>
                                          </p:val>
                                        </p:tav>
                                      </p:tavLst>
                                    </p:anim>
                                    <p:anim calcmode="lin" valueType="num">
                                      <p:cBhvr additive="base">
                                        <p:cTn id="8" dur="500" fill="hold"/>
                                        <p:tgtEl>
                                          <p:spTgt spid="5806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ECL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660525" y="3089275"/>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Clr>
                <a:srgbClr val="D4006F"/>
              </a:buClr>
              <a:buFontTx/>
              <a:buChar char="o"/>
            </a:pPr>
            <a:endParaRPr lang="en-US" altLang="es-CO" sz="2400">
              <a:solidFill>
                <a:srgbClr val="4E3B30"/>
              </a:solidFill>
              <a:latin typeface="Times New Roman" pitchFamily="18" charset="0"/>
            </a:endParaRPr>
          </a:p>
        </p:txBody>
      </p:sp>
      <p:sp>
        <p:nvSpPr>
          <p:cNvPr id="580611" name="Rectangle 3"/>
          <p:cNvSpPr>
            <a:spLocks noChangeArrowheads="1"/>
          </p:cNvSpPr>
          <p:nvPr/>
        </p:nvSpPr>
        <p:spPr bwMode="auto">
          <a:xfrm>
            <a:off x="685800" y="609600"/>
            <a:ext cx="78486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s-ES_tradnl" altLang="es-CO" sz="3200" b="1">
                <a:solidFill>
                  <a:srgbClr val="4E3B30"/>
                </a:solidFill>
              </a:rPr>
              <a:t/>
            </a:r>
            <a:br>
              <a:rPr lang="es-ES_tradnl" altLang="es-CO" sz="3200" b="1">
                <a:solidFill>
                  <a:srgbClr val="4E3B30"/>
                </a:solidFill>
              </a:rPr>
            </a:br>
            <a:endParaRPr lang="es-ES_tradnl" altLang="es-CO" sz="2800" b="1">
              <a:solidFill>
                <a:srgbClr val="4E3B30"/>
              </a:solidFill>
            </a:endParaRPr>
          </a:p>
        </p:txBody>
      </p:sp>
      <p:pic>
        <p:nvPicPr>
          <p:cNvPr id="88" name="87 Imagen"/>
          <p:cNvPicPr/>
          <p:nvPr/>
        </p:nvPicPr>
        <p:blipFill>
          <a:blip r:embed="rId4" cstate="print">
            <a:lum bright="-2000" contrast="12000"/>
          </a:blip>
          <a:srcRect/>
          <a:stretch>
            <a:fillRect/>
          </a:stretch>
        </p:blipFill>
        <p:spPr bwMode="auto">
          <a:xfrm>
            <a:off x="8460432" y="6160472"/>
            <a:ext cx="576064" cy="600288"/>
          </a:xfrm>
          <a:prstGeom prst="rect">
            <a:avLst/>
          </a:prstGeom>
          <a:noFill/>
          <a:ln w="9525">
            <a:noFill/>
            <a:miter lim="800000"/>
            <a:headEnd/>
            <a:tailEnd/>
          </a:ln>
        </p:spPr>
      </p:pic>
      <p:pic>
        <p:nvPicPr>
          <p:cNvPr id="89" name="88 Imagen"/>
          <p:cNvPicPr/>
          <p:nvPr/>
        </p:nvPicPr>
        <p:blipFill>
          <a:blip r:embed="rId5" cstate="print">
            <a:extLst>
              <a:ext uri="{BEBA8EAE-BF5A-486C-A8C5-ECC9F3942E4B}">
                <a14:imgProps xmlns:a14="http://schemas.microsoft.com/office/drawing/2010/main">
                  <a14:imgLayer r:embed="rId6">
                    <a14:imgEffect>
                      <a14:brightnessContrast bright="28000" contrast="-4000"/>
                    </a14:imgEffect>
                  </a14:imgLayer>
                </a14:imgProps>
              </a:ext>
              <a:ext uri="{28A0092B-C50C-407E-A947-70E740481C1C}">
                <a14:useLocalDpi xmlns:a14="http://schemas.microsoft.com/office/drawing/2010/main" val="0"/>
              </a:ext>
            </a:extLst>
          </a:blip>
          <a:srcRect/>
          <a:stretch>
            <a:fillRect/>
          </a:stretch>
        </p:blipFill>
        <p:spPr bwMode="auto">
          <a:xfrm>
            <a:off x="22190" y="6160472"/>
            <a:ext cx="432048" cy="631989"/>
          </a:xfrm>
          <a:prstGeom prst="rect">
            <a:avLst/>
          </a:prstGeom>
          <a:noFill/>
          <a:ln>
            <a:noFill/>
          </a:ln>
        </p:spPr>
      </p:pic>
      <p:pic>
        <p:nvPicPr>
          <p:cNvPr id="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76" y="1312792"/>
            <a:ext cx="7344842" cy="5356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3300562" y="211209"/>
            <a:ext cx="2407519" cy="707886"/>
          </a:xfrm>
          <a:prstGeom prst="rect">
            <a:avLst/>
          </a:prstGeom>
          <a:noFill/>
        </p:spPr>
        <p:txBody>
          <a:bodyPr wrap="none" lIns="91440" tIns="45720" rIns="91440" bIns="45720">
            <a:spAutoFit/>
          </a:bodyPr>
          <a:lstStyle/>
          <a:p>
            <a:pPr algn="ctr"/>
            <a:r>
              <a:rPr lang="es-ES" sz="4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y </a:t>
            </a:r>
            <a:r>
              <a:rPr lang="es-ES" sz="4000" b="1" cap="none" spc="0"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esto?</a:t>
            </a:r>
            <a:endParaRPr lang="es-ES" sz="4000" b="1" cap="none" spc="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9963832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80611"/>
                                        </p:tgtEl>
                                        <p:attrNameLst>
                                          <p:attrName>style.visibility</p:attrName>
                                        </p:attrNameLst>
                                      </p:cBhvr>
                                      <p:to>
                                        <p:strVal val="visible"/>
                                      </p:to>
                                    </p:set>
                                    <p:anim calcmode="lin" valueType="num">
                                      <p:cBhvr additive="base">
                                        <p:cTn id="7" dur="500" fill="hold"/>
                                        <p:tgtEl>
                                          <p:spTgt spid="580611"/>
                                        </p:tgtEl>
                                        <p:attrNameLst>
                                          <p:attrName>ppt_x</p:attrName>
                                        </p:attrNameLst>
                                      </p:cBhvr>
                                      <p:tavLst>
                                        <p:tav tm="0">
                                          <p:val>
                                            <p:strVal val="0-#ppt_w/2"/>
                                          </p:val>
                                        </p:tav>
                                        <p:tav tm="100000">
                                          <p:val>
                                            <p:strVal val="#ppt_x"/>
                                          </p:val>
                                        </p:tav>
                                      </p:tavLst>
                                    </p:anim>
                                    <p:anim calcmode="lin" valueType="num">
                                      <p:cBhvr additive="base">
                                        <p:cTn id="8" dur="500" fill="hold"/>
                                        <p:tgtEl>
                                          <p:spTgt spid="58061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TECL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0611"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92372" y="501635"/>
            <a:ext cx="8136904" cy="5447645"/>
          </a:xfrm>
          <a:prstGeom prst="rect">
            <a:avLst/>
          </a:prstGeom>
        </p:spPr>
        <p:txBody>
          <a:bodyPr wrap="square">
            <a:spAutoFit/>
          </a:bodyPr>
          <a:lstStyle/>
          <a:p>
            <a:pPr algn="ctr"/>
            <a:r>
              <a:rPr lang="es-CO" sz="3200" b="1" dirty="0">
                <a:latin typeface="Candara" panose="020E0502030303020204" pitchFamily="34" charset="0"/>
              </a:rPr>
              <a:t>OBJETIVOS</a:t>
            </a:r>
            <a:r>
              <a:rPr lang="es-CO" sz="3200" dirty="0">
                <a:latin typeface="Candara" panose="020E0502030303020204" pitchFamily="34" charset="0"/>
              </a:rPr>
              <a:t> </a:t>
            </a:r>
            <a:endParaRPr lang="es-CO" sz="3200" dirty="0" smtClean="0">
              <a:latin typeface="Candara" panose="020E0502030303020204" pitchFamily="34" charset="0"/>
            </a:endParaRPr>
          </a:p>
          <a:p>
            <a:pPr algn="ctr"/>
            <a:endParaRPr lang="es-CO" sz="1000" dirty="0">
              <a:latin typeface="Candara" panose="020E0502030303020204" pitchFamily="34" charset="0"/>
            </a:endParaRPr>
          </a:p>
          <a:p>
            <a:pPr algn="just">
              <a:lnSpc>
                <a:spcPct val="150000"/>
              </a:lnSpc>
            </a:pPr>
            <a:r>
              <a:rPr lang="es-CO" sz="3200" dirty="0" smtClean="0">
                <a:latin typeface="Candara" panose="020E0502030303020204" pitchFamily="34" charset="0"/>
              </a:rPr>
              <a:t>Realizar </a:t>
            </a:r>
            <a:r>
              <a:rPr lang="es-CO" sz="3200" dirty="0">
                <a:latin typeface="Candara" panose="020E0502030303020204" pitchFamily="34" charset="0"/>
              </a:rPr>
              <a:t>un balance de las acciones que durante los últimos cinco años se han llevado a cabo (o están en curso) en las comunidades OCDS, a partir de las Propuestas de la I CICLA en Quito-2009 y de las Conclusiones y Recomendaciones de la II CICLA en Lima-2011.</a:t>
            </a:r>
          </a:p>
          <a:p>
            <a:r>
              <a:rPr lang="es-CO" dirty="0"/>
              <a:t> </a:t>
            </a:r>
            <a:endParaRPr lang="es-CO" dirty="0"/>
          </a:p>
        </p:txBody>
      </p:sp>
      <p:pic>
        <p:nvPicPr>
          <p:cNvPr id="4" name="3 Imagen"/>
          <p:cNvPicPr/>
          <p:nvPr/>
        </p:nvPicPr>
        <p:blipFill>
          <a:blip r:embed="rId3" cstate="print">
            <a:extLst>
              <a:ext uri="{BEBA8EAE-BF5A-486C-A8C5-ECC9F3942E4B}">
                <a14:imgProps xmlns:a14="http://schemas.microsoft.com/office/drawing/2010/main">
                  <a14:imgLayer r:embed="rId4">
                    <a14:imgEffect>
                      <a14:brightnessContrast bright="28000" contrast="-4000"/>
                    </a14:imgEffect>
                  </a14:imgLayer>
                </a14:imgProps>
              </a:ext>
              <a:ext uri="{28A0092B-C50C-407E-A947-70E740481C1C}">
                <a14:useLocalDpi xmlns:a14="http://schemas.microsoft.com/office/drawing/2010/main" val="0"/>
              </a:ext>
            </a:extLst>
          </a:blip>
          <a:srcRect/>
          <a:stretch>
            <a:fillRect/>
          </a:stretch>
        </p:blipFill>
        <p:spPr bwMode="auto">
          <a:xfrm>
            <a:off x="22190" y="6160472"/>
            <a:ext cx="432048" cy="631989"/>
          </a:xfrm>
          <a:prstGeom prst="rect">
            <a:avLst/>
          </a:prstGeom>
          <a:noFill/>
          <a:ln>
            <a:noFill/>
          </a:ln>
        </p:spPr>
      </p:pic>
      <p:pic>
        <p:nvPicPr>
          <p:cNvPr id="6" name="5 Imagen"/>
          <p:cNvPicPr/>
          <p:nvPr/>
        </p:nvPicPr>
        <p:blipFill>
          <a:blip r:embed="rId5" cstate="print">
            <a:lum bright="-2000" contrast="12000"/>
          </a:blip>
          <a:srcRect/>
          <a:stretch>
            <a:fillRect/>
          </a:stretch>
        </p:blipFill>
        <p:spPr bwMode="auto">
          <a:xfrm>
            <a:off x="8460432" y="6160472"/>
            <a:ext cx="576064" cy="600288"/>
          </a:xfrm>
          <a:prstGeom prst="rect">
            <a:avLst/>
          </a:prstGeom>
          <a:noFill/>
          <a:ln w="9525">
            <a:noFill/>
            <a:miter lim="800000"/>
            <a:headEnd/>
            <a:tailEnd/>
          </a:ln>
        </p:spPr>
      </p:pic>
    </p:spTree>
    <p:extLst>
      <p:ext uri="{BB962C8B-B14F-4D97-AF65-F5344CB8AC3E}">
        <p14:creationId xmlns:p14="http://schemas.microsoft.com/office/powerpoint/2010/main" val="925377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87381" y="980728"/>
            <a:ext cx="7272808" cy="5539978"/>
          </a:xfrm>
          <a:prstGeom prst="rect">
            <a:avLst/>
          </a:prstGeom>
        </p:spPr>
        <p:txBody>
          <a:bodyPr wrap="square">
            <a:spAutoFit/>
          </a:bodyPr>
          <a:lstStyle/>
          <a:p>
            <a:pPr algn="just">
              <a:lnSpc>
                <a:spcPct val="150000"/>
              </a:lnSpc>
            </a:pPr>
            <a:r>
              <a:rPr lang="es-MX" sz="3200" dirty="0" smtClean="0">
                <a:latin typeface="Candara" panose="020E0502030303020204" pitchFamily="34" charset="0"/>
              </a:rPr>
              <a:t>Elaborar </a:t>
            </a:r>
            <a:r>
              <a:rPr lang="es-MX" sz="3200" dirty="0">
                <a:latin typeface="Candara" panose="020E0502030303020204" pitchFamily="34" charset="0"/>
              </a:rPr>
              <a:t>un Plan Integrado para facilitar la realización de las actividades prioritarias </a:t>
            </a:r>
            <a:r>
              <a:rPr lang="es-MX" sz="3200" dirty="0" smtClean="0">
                <a:latin typeface="Candara" panose="020E0502030303020204" pitchFamily="34" charset="0"/>
              </a:rPr>
              <a:t>(</a:t>
            </a:r>
            <a:r>
              <a:rPr lang="es-MX" sz="3200" u="sng" dirty="0" smtClean="0">
                <a:latin typeface="Candara" panose="020E0502030303020204" pitchFamily="34" charset="0"/>
              </a:rPr>
              <a:t>qué</a:t>
            </a:r>
            <a:r>
              <a:rPr lang="es-MX" sz="3200" dirty="0" smtClean="0">
                <a:latin typeface="Candara" panose="020E0502030303020204" pitchFamily="34" charset="0"/>
              </a:rPr>
              <a:t>) </a:t>
            </a:r>
            <a:r>
              <a:rPr lang="es-MX" sz="3200" dirty="0">
                <a:latin typeface="Candara" panose="020E0502030303020204" pitchFamily="34" charset="0"/>
              </a:rPr>
              <a:t>con indicaciones de </a:t>
            </a:r>
            <a:r>
              <a:rPr lang="es-MX" sz="3200" u="sng" dirty="0">
                <a:latin typeface="Candara" panose="020E0502030303020204" pitchFamily="34" charset="0"/>
              </a:rPr>
              <a:t>cómo</a:t>
            </a:r>
            <a:r>
              <a:rPr lang="es-MX" sz="3200" dirty="0">
                <a:latin typeface="Candara" panose="020E0502030303020204" pitchFamily="34" charset="0"/>
              </a:rPr>
              <a:t> (metodologías, instrumentos), </a:t>
            </a:r>
            <a:r>
              <a:rPr lang="es-MX" sz="3200" u="sng" dirty="0">
                <a:latin typeface="Candara" panose="020E0502030303020204" pitchFamily="34" charset="0"/>
              </a:rPr>
              <a:t>cuándo</a:t>
            </a:r>
            <a:r>
              <a:rPr lang="es-MX" sz="3200" dirty="0">
                <a:latin typeface="Candara" panose="020E0502030303020204" pitchFamily="34" charset="0"/>
              </a:rPr>
              <a:t> (cronogramas), </a:t>
            </a:r>
            <a:r>
              <a:rPr lang="es-MX" sz="3200" u="sng" dirty="0">
                <a:latin typeface="Candara" panose="020E0502030303020204" pitchFamily="34" charset="0"/>
              </a:rPr>
              <a:t>con qué</a:t>
            </a:r>
            <a:r>
              <a:rPr lang="es-MX" sz="3200" dirty="0">
                <a:latin typeface="Candara" panose="020E0502030303020204" pitchFamily="34" charset="0"/>
              </a:rPr>
              <a:t> (recursos), </a:t>
            </a:r>
            <a:r>
              <a:rPr lang="es-MX" sz="3200" u="sng" dirty="0">
                <a:latin typeface="Candara" panose="020E0502030303020204" pitchFamily="34" charset="0"/>
              </a:rPr>
              <a:t>con quién</a:t>
            </a:r>
            <a:r>
              <a:rPr lang="es-MX" sz="3200" dirty="0">
                <a:latin typeface="Candara" panose="020E0502030303020204" pitchFamily="34" charset="0"/>
              </a:rPr>
              <a:t> (responsables), etc.</a:t>
            </a:r>
            <a:endParaRPr lang="es-CO" sz="3200" dirty="0">
              <a:latin typeface="Candara" panose="020E0502030303020204" pitchFamily="34" charset="0"/>
            </a:endParaRPr>
          </a:p>
          <a:p>
            <a:r>
              <a:rPr lang="es-MX" dirty="0"/>
              <a:t> </a:t>
            </a:r>
            <a:endParaRPr lang="es-CO" dirty="0"/>
          </a:p>
        </p:txBody>
      </p:sp>
      <p:pic>
        <p:nvPicPr>
          <p:cNvPr id="5" name="4 Imagen"/>
          <p:cNvPicPr/>
          <p:nvPr/>
        </p:nvPicPr>
        <p:blipFill>
          <a:blip r:embed="rId3" cstate="print">
            <a:extLst>
              <a:ext uri="{BEBA8EAE-BF5A-486C-A8C5-ECC9F3942E4B}">
                <a14:imgProps xmlns:a14="http://schemas.microsoft.com/office/drawing/2010/main">
                  <a14:imgLayer r:embed="rId4">
                    <a14:imgEffect>
                      <a14:brightnessContrast bright="28000" contrast="-4000"/>
                    </a14:imgEffect>
                  </a14:imgLayer>
                </a14:imgProps>
              </a:ext>
              <a:ext uri="{28A0092B-C50C-407E-A947-70E740481C1C}">
                <a14:useLocalDpi xmlns:a14="http://schemas.microsoft.com/office/drawing/2010/main" val="0"/>
              </a:ext>
            </a:extLst>
          </a:blip>
          <a:srcRect/>
          <a:stretch>
            <a:fillRect/>
          </a:stretch>
        </p:blipFill>
        <p:spPr bwMode="auto">
          <a:xfrm>
            <a:off x="22190" y="6160472"/>
            <a:ext cx="432048" cy="631989"/>
          </a:xfrm>
          <a:prstGeom prst="rect">
            <a:avLst/>
          </a:prstGeom>
          <a:noFill/>
          <a:ln>
            <a:noFill/>
          </a:ln>
        </p:spPr>
      </p:pic>
      <p:pic>
        <p:nvPicPr>
          <p:cNvPr id="6" name="5 Imagen"/>
          <p:cNvPicPr/>
          <p:nvPr/>
        </p:nvPicPr>
        <p:blipFill>
          <a:blip r:embed="rId5" cstate="print">
            <a:lum bright="-2000" contrast="12000"/>
          </a:blip>
          <a:srcRect/>
          <a:stretch>
            <a:fillRect/>
          </a:stretch>
        </p:blipFill>
        <p:spPr bwMode="auto">
          <a:xfrm>
            <a:off x="8460432" y="6160472"/>
            <a:ext cx="576064" cy="600288"/>
          </a:xfrm>
          <a:prstGeom prst="rect">
            <a:avLst/>
          </a:prstGeom>
          <a:noFill/>
          <a:ln w="9525">
            <a:noFill/>
            <a:miter lim="800000"/>
            <a:headEnd/>
            <a:tailEnd/>
          </a:ln>
        </p:spPr>
      </p:pic>
    </p:spTree>
    <p:extLst>
      <p:ext uri="{BB962C8B-B14F-4D97-AF65-F5344CB8AC3E}">
        <p14:creationId xmlns:p14="http://schemas.microsoft.com/office/powerpoint/2010/main" val="925377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971600" y="1268760"/>
            <a:ext cx="7200800" cy="4247317"/>
          </a:xfrm>
          <a:prstGeom prst="rect">
            <a:avLst/>
          </a:prstGeom>
        </p:spPr>
        <p:txBody>
          <a:bodyPr wrap="square">
            <a:spAutoFit/>
          </a:bodyPr>
          <a:lstStyle/>
          <a:p>
            <a:pPr algn="just">
              <a:lnSpc>
                <a:spcPct val="150000"/>
              </a:lnSpc>
            </a:pPr>
            <a:r>
              <a:rPr lang="es-CO" sz="3600" dirty="0" smtClean="0">
                <a:latin typeface="Candara" panose="020E0502030303020204" pitchFamily="34" charset="0"/>
              </a:rPr>
              <a:t>Compartir  </a:t>
            </a:r>
            <a:r>
              <a:rPr lang="es-CO" sz="3600" dirty="0">
                <a:latin typeface="Candara" panose="020E0502030303020204" pitchFamily="34" charset="0"/>
              </a:rPr>
              <a:t>experiencias </a:t>
            </a:r>
            <a:r>
              <a:rPr lang="es-CO" sz="3600" dirty="0" smtClean="0">
                <a:latin typeface="Candara" panose="020E0502030303020204" pitchFamily="34" charset="0"/>
              </a:rPr>
              <a:t> sobre  </a:t>
            </a:r>
            <a:r>
              <a:rPr lang="es-CO" sz="3600" dirty="0">
                <a:latin typeface="Candara" panose="020E0502030303020204" pitchFamily="34" charset="0"/>
              </a:rPr>
              <a:t>la </a:t>
            </a:r>
            <a:endParaRPr lang="es-CO" sz="3600" dirty="0" smtClean="0">
              <a:latin typeface="Candara" panose="020E0502030303020204" pitchFamily="34" charset="0"/>
            </a:endParaRPr>
          </a:p>
          <a:p>
            <a:pPr algn="just">
              <a:lnSpc>
                <a:spcPct val="150000"/>
              </a:lnSpc>
            </a:pPr>
            <a:r>
              <a:rPr lang="es-CO" sz="3600" dirty="0" smtClean="0">
                <a:latin typeface="Candara" panose="020E0502030303020204" pitchFamily="34" charset="0"/>
              </a:rPr>
              <a:t>preparación </a:t>
            </a:r>
            <a:r>
              <a:rPr lang="es-CO" sz="3600" dirty="0">
                <a:latin typeface="Candara" panose="020E0502030303020204" pitchFamily="34" charset="0"/>
              </a:rPr>
              <a:t>para el </a:t>
            </a:r>
            <a:r>
              <a:rPr lang="es-CO" sz="3600" dirty="0" smtClean="0">
                <a:latin typeface="Candara" panose="020E0502030303020204" pitchFamily="34" charset="0"/>
              </a:rPr>
              <a:t> V  Centenario </a:t>
            </a:r>
          </a:p>
          <a:p>
            <a:pPr algn="just">
              <a:lnSpc>
                <a:spcPct val="150000"/>
              </a:lnSpc>
            </a:pPr>
            <a:r>
              <a:rPr lang="es-CO" sz="3600" dirty="0" smtClean="0">
                <a:latin typeface="Candara" panose="020E0502030303020204" pitchFamily="34" charset="0"/>
              </a:rPr>
              <a:t>de </a:t>
            </a:r>
            <a:r>
              <a:rPr lang="es-CO" sz="3600" dirty="0">
                <a:latin typeface="Candara" panose="020E0502030303020204" pitchFamily="34" charset="0"/>
              </a:rPr>
              <a:t>Santa Teresa, a partir de la lectura de sus obras durante el quinquenio actual. </a:t>
            </a:r>
            <a:endParaRPr lang="es-CO" sz="3600" dirty="0">
              <a:latin typeface="Candara" panose="020E0502030303020204" pitchFamily="34" charset="0"/>
            </a:endParaRPr>
          </a:p>
        </p:txBody>
      </p:sp>
      <p:pic>
        <p:nvPicPr>
          <p:cNvPr id="5" name="4 Imagen"/>
          <p:cNvPicPr/>
          <p:nvPr/>
        </p:nvPicPr>
        <p:blipFill>
          <a:blip r:embed="rId3" cstate="print">
            <a:extLst>
              <a:ext uri="{BEBA8EAE-BF5A-486C-A8C5-ECC9F3942E4B}">
                <a14:imgProps xmlns:a14="http://schemas.microsoft.com/office/drawing/2010/main">
                  <a14:imgLayer r:embed="rId4">
                    <a14:imgEffect>
                      <a14:brightnessContrast bright="28000" contrast="-4000"/>
                    </a14:imgEffect>
                  </a14:imgLayer>
                </a14:imgProps>
              </a:ext>
              <a:ext uri="{28A0092B-C50C-407E-A947-70E740481C1C}">
                <a14:useLocalDpi xmlns:a14="http://schemas.microsoft.com/office/drawing/2010/main" val="0"/>
              </a:ext>
            </a:extLst>
          </a:blip>
          <a:srcRect/>
          <a:stretch>
            <a:fillRect/>
          </a:stretch>
        </p:blipFill>
        <p:spPr bwMode="auto">
          <a:xfrm>
            <a:off x="22190" y="6160472"/>
            <a:ext cx="432048" cy="631989"/>
          </a:xfrm>
          <a:prstGeom prst="rect">
            <a:avLst/>
          </a:prstGeom>
          <a:noFill/>
          <a:ln>
            <a:noFill/>
          </a:ln>
        </p:spPr>
      </p:pic>
      <p:pic>
        <p:nvPicPr>
          <p:cNvPr id="6" name="5 Imagen"/>
          <p:cNvPicPr/>
          <p:nvPr/>
        </p:nvPicPr>
        <p:blipFill>
          <a:blip r:embed="rId5" cstate="print">
            <a:lum bright="-2000" contrast="12000"/>
          </a:blip>
          <a:srcRect/>
          <a:stretch>
            <a:fillRect/>
          </a:stretch>
        </p:blipFill>
        <p:spPr bwMode="auto">
          <a:xfrm>
            <a:off x="8460432" y="6160472"/>
            <a:ext cx="576064" cy="600288"/>
          </a:xfrm>
          <a:prstGeom prst="rect">
            <a:avLst/>
          </a:prstGeom>
          <a:noFill/>
          <a:ln w="9525">
            <a:noFill/>
            <a:miter lim="800000"/>
            <a:headEnd/>
            <a:tailEnd/>
          </a:ln>
        </p:spPr>
      </p:pic>
    </p:spTree>
    <p:extLst>
      <p:ext uri="{BB962C8B-B14F-4D97-AF65-F5344CB8AC3E}">
        <p14:creationId xmlns:p14="http://schemas.microsoft.com/office/powerpoint/2010/main" val="9253777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Personalizado 2">
      <a:dk1>
        <a:srgbClr val="4E3B30"/>
      </a:dk1>
      <a:lt1>
        <a:srgbClr val="4E3B30"/>
      </a:lt1>
      <a:dk2>
        <a:srgbClr val="FBEEC9"/>
      </a:dk2>
      <a:lt2>
        <a:srgbClr val="FBEEC9"/>
      </a:lt2>
      <a:accent1>
        <a:srgbClr val="4E3B30"/>
      </a:accent1>
      <a:accent2>
        <a:srgbClr val="A5644E"/>
      </a:accent2>
      <a:accent3>
        <a:srgbClr val="B58B80"/>
      </a:accent3>
      <a:accent4>
        <a:srgbClr val="C3986D"/>
      </a:accent4>
      <a:accent5>
        <a:srgbClr val="A19574"/>
      </a:accent5>
      <a:accent6>
        <a:srgbClr val="C17529"/>
      </a:accent6>
      <a:hlink>
        <a:srgbClr val="AD1F1F"/>
      </a:hlink>
      <a:folHlink>
        <a:srgbClr val="FBEEC9"/>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TotalTime>
  <Words>267</Words>
  <Application>Microsoft Office PowerPoint</Application>
  <PresentationFormat>Presentación en pantalla (4:3)</PresentationFormat>
  <Paragraphs>49</Paragraphs>
  <Slides>10</Slides>
  <Notes>10</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Flujo</vt:lpstr>
      <vt:lpstr>    ORDEN SEGLAR DE CARMELITAS DESCALZOS  III REUNIÓN CICLA BOLIVARIANA OCDS    ECUADOR – PERÚ – COLOMBIA  Agosto 24 al 29 de 2014  Villa de Leyva (Boyacá) - COLOMBIA</vt:lpstr>
      <vt:lpstr>Presentación de PowerPoint</vt:lpstr>
      <vt:lpstr>  </vt:lpstr>
      <vt:lpstr>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USER</dc:creator>
  <cp:lastModifiedBy>USER</cp:lastModifiedBy>
  <cp:revision>36</cp:revision>
  <dcterms:created xsi:type="dcterms:W3CDTF">2014-07-11T02:19:00Z</dcterms:created>
  <dcterms:modified xsi:type="dcterms:W3CDTF">2014-08-23T06:45:33Z</dcterms:modified>
</cp:coreProperties>
</file>