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1" r:id="rId4"/>
    <p:sldId id="262" r:id="rId5"/>
    <p:sldId id="263" r:id="rId6"/>
    <p:sldId id="267" r:id="rId7"/>
    <p:sldId id="264" r:id="rId8"/>
    <p:sldId id="265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70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28E8-8747-45AF-A817-0B6EC97991D3}" type="datetimeFigureOut">
              <a:rPr lang="es-CO" smtClean="0"/>
              <a:pPr/>
              <a:t>10/08/2014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0D56-F7EF-4163-89DD-4858022557C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8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232876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53306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100403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270009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178407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234526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43945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0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3B3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10/08/2014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4E3B30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4E3B3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527410" y="2420888"/>
            <a:ext cx="8165380" cy="324036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ORDEN </a:t>
            </a:r>
            <a:r>
              <a:rPr lang="es-MX" sz="2400" dirty="0">
                <a:solidFill>
                  <a:srgbClr val="663300"/>
                </a:solidFill>
                <a:latin typeface="Candara" panose="020E0502030303020204" pitchFamily="34" charset="0"/>
              </a:rPr>
              <a:t>SEGLAR DE CARMELITAS DESCALZOS</a:t>
            </a: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III REUNIÓN CICLA BOLIVARIANA OCDS</a:t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</a:t>
            </a:r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ECUADOR – PERÚ – COLOMBIA</a:t>
            </a:r>
            <a:b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Agosto 24 al 29 de 2014</a:t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Villa de Leyva (Boyacá) - COLOMBIA</a:t>
            </a:r>
            <a:endParaRPr lang="es-CO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91" name="90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3923928" y="943060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9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720080" cy="8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92 Imagen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28" y="5809646"/>
            <a:ext cx="649600" cy="916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9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477118" y="3306141"/>
            <a:ext cx="8165380" cy="252028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Comunidad</a:t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CO" sz="3200" b="0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anose="020E0502030303020204" pitchFamily="34" charset="0"/>
              </a:rPr>
              <a:t>“santa TERESITA DEL NIÑO JESÚS”</a:t>
            </a: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Cartagena - Colombia</a:t>
            </a:r>
            <a:r>
              <a:rPr lang="es-CO" sz="2400" b="0" dirty="0" smtClean="0">
                <a:solidFill>
                  <a:srgbClr val="663300"/>
                </a:solidFill>
                <a:effectLst/>
              </a:rPr>
              <a:t/>
            </a:r>
            <a:br>
              <a:rPr lang="es-CO" sz="2400" b="0" dirty="0" smtClean="0">
                <a:solidFill>
                  <a:srgbClr val="663300"/>
                </a:solidFill>
                <a:effectLst/>
              </a:rPr>
            </a:br>
            <a:endParaRPr lang="es-CO" sz="2400" b="0" cap="all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34" y="1052736"/>
            <a:ext cx="3816424" cy="214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3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92696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 dirty="0">
                <a:solidFill>
                  <a:srgbClr val="4E3B30"/>
                </a:solidFill>
              </a:rPr>
              <a:t/>
            </a:r>
            <a:br>
              <a:rPr lang="es-ES_tradnl" altLang="es-CO" sz="3200" b="1" dirty="0">
                <a:solidFill>
                  <a:srgbClr val="4E3B30"/>
                </a:solidFill>
              </a:rPr>
            </a:br>
            <a:endParaRPr lang="es-ES_tradnl" altLang="es-CO" sz="2800" b="1" dirty="0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4238" y="2852936"/>
            <a:ext cx="7851648" cy="3513716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Fecha Fundación: </a:t>
            </a:r>
            <a:r>
              <a:rPr lang="es-CO" sz="3100" i="1" dirty="0" smtClean="0">
                <a:solidFill>
                  <a:schemeClr val="accent4"/>
                </a:solidFill>
                <a:effectLst/>
                <a:latin typeface="Candara" panose="020E0502030303020204" pitchFamily="34" charset="0"/>
              </a:rPr>
              <a:t>Enero 22 de 2011</a:t>
            </a:r>
            <a:r>
              <a:rPr lang="es-CO" sz="2800" b="0" dirty="0" smtClean="0">
                <a:solidFill>
                  <a:schemeClr val="accent4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2800" b="0" dirty="0" smtClean="0">
                <a:solidFill>
                  <a:schemeClr val="accent4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Fundadora: </a:t>
            </a:r>
            <a:r>
              <a:rPr lang="es-CO" sz="2800" i="1" dirty="0" smtClean="0">
                <a:solidFill>
                  <a:schemeClr val="accent4"/>
                </a:solidFill>
                <a:effectLst/>
                <a:latin typeface="Candara" panose="020E0502030303020204" pitchFamily="34" charset="0"/>
              </a:rPr>
              <a:t>Astrid Castillo </a:t>
            </a:r>
            <a:r>
              <a:rPr lang="es-CO" sz="2800" i="1" dirty="0" smtClean="0">
                <a:solidFill>
                  <a:schemeClr val="accent4"/>
                </a:solidFill>
                <a:effectLst/>
                <a:latin typeface="Candara" panose="020E0502030303020204" pitchFamily="34" charset="0"/>
              </a:rPr>
              <a:t>García (q.e.p.d.)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Parroquia: </a:t>
            </a:r>
            <a:r>
              <a:rPr lang="es-CO" sz="2800" i="1" dirty="0" smtClean="0">
                <a:solidFill>
                  <a:schemeClr val="accent4"/>
                </a:solidFill>
                <a:effectLst/>
                <a:latin typeface="Candara" panose="020E0502030303020204" pitchFamily="34" charset="0"/>
              </a:rPr>
              <a:t>San José de Torices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Primeros Miembros: </a:t>
            </a:r>
            <a: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br>
              <a:rPr lang="es-CO" sz="2800" b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Aminta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Sierra de </a:t>
            </a:r>
            <a:r>
              <a:rPr lang="es-CO" sz="28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Chimá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,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Nancy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Morelos,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Astrid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Gaitán,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Delly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Garcés,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Rocío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de la Ossa,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Carmen </a:t>
            </a:r>
            <a:r>
              <a:rPr lang="es-CO" sz="28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Gazabón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CO" sz="28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Serge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,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Leyda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Pájaro y 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Juana </a:t>
            </a:r>
            <a: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Zarza (apoyo de Arjona)</a:t>
            </a:r>
            <a:br>
              <a:rPr lang="es-CO" sz="28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endParaRPr lang="es-CO" sz="2800" b="0" dirty="0">
              <a:solidFill>
                <a:srgbClr val="66330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915816" y="819549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Aspectos Relevantes</a:t>
            </a:r>
            <a:endParaRPr lang="es-CO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5704" y="1484784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Dentro de los miembros de la comunidad, somos servidores </a:t>
            </a:r>
            <a:r>
              <a:rPr lang="es-CO" sz="2400" dirty="0" smtClean="0"/>
              <a:t>en </a:t>
            </a:r>
            <a:r>
              <a:rPr lang="es-CO" sz="2400" dirty="0" smtClean="0"/>
              <a:t>nuestras respectivas parroquias como ministras de la Palabra, ministros extraordinarios, salmista y canto litúrgico y líderes de pequeñas comunidades o misión permanente de la Arquidiócesis de Cartagena.</a:t>
            </a:r>
          </a:p>
          <a:p>
            <a:endParaRPr lang="es-CO" sz="2400" dirty="0" smtClean="0"/>
          </a:p>
          <a:p>
            <a:r>
              <a:rPr lang="es-CO" sz="2400" dirty="0" smtClean="0"/>
              <a:t>Además de la formación carmelitana tenemos formación en la Escuela San Pablo de la RCCC, Instituto de Emaús , Cursos </a:t>
            </a:r>
            <a:r>
              <a:rPr lang="es-CO" sz="2400" dirty="0" smtClean="0"/>
              <a:t>Bíblicos </a:t>
            </a:r>
            <a:r>
              <a:rPr lang="es-CO" sz="2400" dirty="0"/>
              <a:t>y</a:t>
            </a:r>
            <a:r>
              <a:rPr lang="es-CO" sz="2400" dirty="0" smtClean="0"/>
              <a:t> </a:t>
            </a:r>
            <a:r>
              <a:rPr lang="es-CO" sz="2400" dirty="0" smtClean="0"/>
              <a:t>formación para laicos en San Carlos </a:t>
            </a:r>
            <a:r>
              <a:rPr lang="es-CO" sz="2400" dirty="0" err="1" smtClean="0"/>
              <a:t>Borromeo</a:t>
            </a:r>
            <a:r>
              <a:rPr lang="es-CO" sz="2400" dirty="0" smtClean="0"/>
              <a:t>.</a:t>
            </a:r>
          </a:p>
          <a:p>
            <a:endParaRPr lang="es-CO" sz="2400" dirty="0" smtClean="0"/>
          </a:p>
          <a:p>
            <a:r>
              <a:rPr lang="es-CO" sz="2400" dirty="0" smtClean="0"/>
              <a:t>Se imparte formación de salmistas y bíblica. 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685800" y="980728"/>
            <a:ext cx="7646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Actualmente somos…</a:t>
            </a:r>
          </a:p>
          <a:p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32" y="1735754"/>
            <a:ext cx="5364088" cy="4023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3707904" y="105273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Iniciación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1167565" y="483855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err="1" smtClean="0"/>
              <a:t>Aminta</a:t>
            </a:r>
            <a:r>
              <a:rPr lang="es-CO" dirty="0" smtClean="0"/>
              <a:t>  Sierra </a:t>
            </a:r>
            <a:r>
              <a:rPr lang="es-CO" dirty="0"/>
              <a:t>de </a:t>
            </a:r>
            <a:r>
              <a:rPr lang="es-CO" dirty="0" err="1" smtClean="0"/>
              <a:t>Chimá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7" name="9 CuadroTexto"/>
          <p:cNvSpPr txBox="1"/>
          <p:nvPr/>
        </p:nvSpPr>
        <p:spPr>
          <a:xfrm>
            <a:off x="5834977" y="4840576"/>
            <a:ext cx="152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Astrid Gaitán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9" y="2343924"/>
            <a:ext cx="3328869" cy="249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3924"/>
            <a:ext cx="3328869" cy="249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4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3131840" y="105273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Primera Promesa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3391806" y="5117038"/>
            <a:ext cx="250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Carmen </a:t>
            </a:r>
            <a:r>
              <a:rPr lang="es-CO" dirty="0" err="1" smtClean="0"/>
              <a:t>Gazabón</a:t>
            </a:r>
            <a:r>
              <a:rPr lang="es-CO" dirty="0" smtClean="0"/>
              <a:t> </a:t>
            </a:r>
            <a:r>
              <a:rPr lang="es-CO" dirty="0" err="1" smtClean="0"/>
              <a:t>Serge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37" y="1889497"/>
            <a:ext cx="3899925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3467100" y="88733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En formación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90020" y="5111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Delly</a:t>
            </a:r>
            <a:r>
              <a:rPr lang="es-CO" dirty="0" smtClean="0"/>
              <a:t> Garcés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3100861"/>
            <a:ext cx="23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Laura López </a:t>
            </a:r>
            <a:r>
              <a:rPr lang="es-CO" dirty="0" err="1" smtClean="0"/>
              <a:t>Abuchar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6186347" y="3100861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Ricardo </a:t>
            </a:r>
            <a:r>
              <a:rPr lang="es-CO" dirty="0" err="1" smtClean="0"/>
              <a:t>Serge</a:t>
            </a:r>
            <a:r>
              <a:rPr lang="es-CO" dirty="0" smtClean="0"/>
              <a:t> Gaitán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5885834"/>
            <a:ext cx="236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Eliecer Meza Gamarra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67007" y="58858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Katerine</a:t>
            </a:r>
            <a:r>
              <a:rPr lang="es-CO" dirty="0" smtClean="0"/>
              <a:t> </a:t>
            </a:r>
            <a:r>
              <a:rPr lang="es-CO" dirty="0" err="1" smtClean="0"/>
              <a:t>Zuluaga</a:t>
            </a:r>
            <a:r>
              <a:rPr lang="es-CO" dirty="0" smtClean="0"/>
              <a:t>  Gutiérrez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97" y="982586"/>
            <a:ext cx="2824367" cy="211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9" y="982587"/>
            <a:ext cx="2832069" cy="2124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9" y="3730415"/>
            <a:ext cx="2832069" cy="2124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45" y="3730414"/>
            <a:ext cx="2832069" cy="2124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46" y="2734736"/>
            <a:ext cx="222158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3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2">
      <a:dk1>
        <a:srgbClr val="4E3B30"/>
      </a:dk1>
      <a:lt1>
        <a:srgbClr val="4E3B30"/>
      </a:lt1>
      <a:dk2>
        <a:srgbClr val="FBEEC9"/>
      </a:dk2>
      <a:lt2>
        <a:srgbClr val="FBEEC9"/>
      </a:lt2>
      <a:accent1>
        <a:srgbClr val="4E3B3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BEEC9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128</Words>
  <Application>Microsoft Office PowerPoint</Application>
  <PresentationFormat>Presentación en pantalla (4:3)</PresentationFormat>
  <Paragraphs>35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    ORDEN SEGLAR DE CARMELITAS DESCALZOS  III REUNIÓN CICLA BOLIVARIANA OCDS    ECUADOR – PERÚ – COLOMBIA  Agosto 24 al 29 de 2014  Villa de Leyva (Boyacá) - COLOMBIA</vt:lpstr>
      <vt:lpstr>Comunidad  “santa TERESITA DEL NIÑO JESÚS”   Cartagena - Colombia </vt:lpstr>
      <vt:lpstr>Fecha Fundación: Enero 22 de 2011 Fundadora: Astrid Castillo García (q.e.p.d.) Parroquia: San José de Torices Primeros Miembros:    Aminta Sierra de Chimá,  Nancy Morelos,  Astrid Gaitán,  Delly Garcés,  Rocío de la Ossa,  Carmen Gazabón Serge,  Leyda Pájaro y  Juana Zarza (apoyo de Arjona)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52</cp:revision>
  <dcterms:created xsi:type="dcterms:W3CDTF">2014-07-11T02:19:00Z</dcterms:created>
  <dcterms:modified xsi:type="dcterms:W3CDTF">2014-08-11T00:24:18Z</dcterms:modified>
</cp:coreProperties>
</file>